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F8E67A-7BA7-499B-9EA6-FC610F2A7B9E}" v="1" dt="2025-01-21T10:33:15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Baboss" userId="7aa3f3c01c1551c1" providerId="LiveId" clId="{C301444F-0DCE-4A57-847E-729A669A4AE3}"/>
    <pc:docChg chg="undo custSel modSld">
      <pc:chgData name="Eric Baboss" userId="7aa3f3c01c1551c1" providerId="LiveId" clId="{C301444F-0DCE-4A57-847E-729A669A4AE3}" dt="2024-12-19T14:43:24.028" v="1031" actId="1035"/>
      <pc:docMkLst>
        <pc:docMk/>
      </pc:docMkLst>
      <pc:sldChg chg="addSp modSp mod setBg">
        <pc:chgData name="Eric Baboss" userId="7aa3f3c01c1551c1" providerId="LiveId" clId="{C301444F-0DCE-4A57-847E-729A669A4AE3}" dt="2024-12-19T14:43:24.028" v="1031" actId="1035"/>
        <pc:sldMkLst>
          <pc:docMk/>
          <pc:sldMk cId="1215109858" sldId="256"/>
        </pc:sldMkLst>
        <pc:spChg chg="add mod">
          <ac:chgData name="Eric Baboss" userId="7aa3f3c01c1551c1" providerId="LiveId" clId="{C301444F-0DCE-4A57-847E-729A669A4AE3}" dt="2024-12-19T14:43:24.028" v="1031" actId="1035"/>
          <ac:spMkLst>
            <pc:docMk/>
            <pc:sldMk cId="1215109858" sldId="256"/>
            <ac:spMk id="5" creationId="{D49734C4-F7A8-F353-A16B-E60784B1802E}"/>
          </ac:spMkLst>
        </pc:spChg>
        <pc:spChg chg="add mod">
          <ac:chgData name="Eric Baboss" userId="7aa3f3c01c1551c1" providerId="LiveId" clId="{C301444F-0DCE-4A57-847E-729A669A4AE3}" dt="2024-12-19T14:43:24.028" v="1031" actId="1035"/>
          <ac:spMkLst>
            <pc:docMk/>
            <pc:sldMk cId="1215109858" sldId="256"/>
            <ac:spMk id="6" creationId="{16C5C68A-E38D-85D3-C9C5-A90CFCB9B1EB}"/>
          </ac:spMkLst>
        </pc:spChg>
        <pc:spChg chg="add mod">
          <ac:chgData name="Eric Baboss" userId="7aa3f3c01c1551c1" providerId="LiveId" clId="{C301444F-0DCE-4A57-847E-729A669A4AE3}" dt="2024-12-19T14:43:24.028" v="1031" actId="1035"/>
          <ac:spMkLst>
            <pc:docMk/>
            <pc:sldMk cId="1215109858" sldId="256"/>
            <ac:spMk id="7" creationId="{7D8A2905-DF30-D619-2FDC-25A73ECE9F5F}"/>
          </ac:spMkLst>
        </pc:spChg>
        <pc:spChg chg="add mod">
          <ac:chgData name="Eric Baboss" userId="7aa3f3c01c1551c1" providerId="LiveId" clId="{C301444F-0DCE-4A57-847E-729A669A4AE3}" dt="2024-12-19T14:42:04.272" v="866" actId="1037"/>
          <ac:spMkLst>
            <pc:docMk/>
            <pc:sldMk cId="1215109858" sldId="256"/>
            <ac:spMk id="8" creationId="{C4141D43-DC21-5FB4-827E-7D437AE3F01E}"/>
          </ac:spMkLst>
        </pc:spChg>
        <pc:spChg chg="add mod">
          <ac:chgData name="Eric Baboss" userId="7aa3f3c01c1551c1" providerId="LiveId" clId="{C301444F-0DCE-4A57-847E-729A669A4AE3}" dt="2024-12-19T14:42:11.504" v="872" actId="20577"/>
          <ac:spMkLst>
            <pc:docMk/>
            <pc:sldMk cId="1215109858" sldId="256"/>
            <ac:spMk id="9" creationId="{D225C699-608E-CABE-3193-B1CF34297DD3}"/>
          </ac:spMkLst>
        </pc:spChg>
        <pc:spChg chg="add mod">
          <ac:chgData name="Eric Baboss" userId="7aa3f3c01c1551c1" providerId="LiveId" clId="{C301444F-0DCE-4A57-847E-729A669A4AE3}" dt="2024-12-19T14:42:04.272" v="866" actId="1037"/>
          <ac:spMkLst>
            <pc:docMk/>
            <pc:sldMk cId="1215109858" sldId="256"/>
            <ac:spMk id="10" creationId="{9B69E234-0F53-D9CC-8B27-25301D6F4BF4}"/>
          </ac:spMkLst>
        </pc:spChg>
        <pc:spChg chg="add mod">
          <ac:chgData name="Eric Baboss" userId="7aa3f3c01c1551c1" providerId="LiveId" clId="{C301444F-0DCE-4A57-847E-729A669A4AE3}" dt="2024-12-19T14:42:15.309" v="878" actId="20577"/>
          <ac:spMkLst>
            <pc:docMk/>
            <pc:sldMk cId="1215109858" sldId="256"/>
            <ac:spMk id="11" creationId="{E3F93B1D-332E-4FE3-5FE0-DD24925D3661}"/>
          </ac:spMkLst>
        </pc:spChg>
        <pc:spChg chg="add mod">
          <ac:chgData name="Eric Baboss" userId="7aa3f3c01c1551c1" providerId="LiveId" clId="{C301444F-0DCE-4A57-847E-729A669A4AE3}" dt="2024-12-19T14:42:19.677" v="884" actId="20577"/>
          <ac:spMkLst>
            <pc:docMk/>
            <pc:sldMk cId="1215109858" sldId="256"/>
            <ac:spMk id="13" creationId="{9286F1AE-DC1B-A0ED-C1EE-484756A5150D}"/>
          </ac:spMkLst>
        </pc:spChg>
        <pc:spChg chg="add mod">
          <ac:chgData name="Eric Baboss" userId="7aa3f3c01c1551c1" providerId="LiveId" clId="{C301444F-0DCE-4A57-847E-729A669A4AE3}" dt="2024-12-19T14:41:16.082" v="796" actId="1035"/>
          <ac:spMkLst>
            <pc:docMk/>
            <pc:sldMk cId="1215109858" sldId="256"/>
            <ac:spMk id="14" creationId="{EA51A33C-E39D-E265-CDBA-DD6E8E307DC9}"/>
          </ac:spMkLst>
        </pc:spChg>
        <pc:picChg chg="add mod">
          <ac:chgData name="Eric Baboss" userId="7aa3f3c01c1551c1" providerId="LiveId" clId="{C301444F-0DCE-4A57-847E-729A669A4AE3}" dt="2024-12-17T10:06:03.424" v="741" actId="1037"/>
          <ac:picMkLst>
            <pc:docMk/>
            <pc:sldMk cId="1215109858" sldId="256"/>
            <ac:picMk id="15" creationId="{2C9BDEA1-DE8E-B6CA-2336-5578DDD81A5B}"/>
          </ac:picMkLst>
        </pc:picChg>
        <pc:picChg chg="add mod">
          <ac:chgData name="Eric Baboss" userId="7aa3f3c01c1551c1" providerId="LiveId" clId="{C301444F-0DCE-4A57-847E-729A669A4AE3}" dt="2024-12-17T10:06:11.698" v="758" actId="1037"/>
          <ac:picMkLst>
            <pc:docMk/>
            <pc:sldMk cId="1215109858" sldId="256"/>
            <ac:picMk id="18" creationId="{0348D7E4-87BA-A538-08B3-CE6D4BD9A7BD}"/>
          </ac:picMkLst>
        </pc:picChg>
        <pc:picChg chg="add mod">
          <ac:chgData name="Eric Baboss" userId="7aa3f3c01c1551c1" providerId="LiveId" clId="{C301444F-0DCE-4A57-847E-729A669A4AE3}" dt="2024-12-17T10:06:11.698" v="758" actId="1037"/>
          <ac:picMkLst>
            <pc:docMk/>
            <pc:sldMk cId="1215109858" sldId="256"/>
            <ac:picMk id="20" creationId="{56A55DBC-0556-96D9-3346-E55F9BFA43E4}"/>
          </ac:picMkLst>
        </pc:picChg>
      </pc:sldChg>
    </pc:docChg>
  </pc:docChgLst>
  <pc:docChgLst>
    <pc:chgData name="Assistante Ligue" userId="b2a3d8e0cfa61a0d" providerId="LiveId" clId="{EFF8E67A-7BA7-499B-9EA6-FC610F2A7B9E}"/>
    <pc:docChg chg="undo custSel modSld">
      <pc:chgData name="Assistante Ligue" userId="b2a3d8e0cfa61a0d" providerId="LiveId" clId="{EFF8E67A-7BA7-499B-9EA6-FC610F2A7B9E}" dt="2025-01-21T10:42:57.024" v="34" actId="13926"/>
      <pc:docMkLst>
        <pc:docMk/>
      </pc:docMkLst>
      <pc:sldChg chg="addSp delSp modSp mod">
        <pc:chgData name="Assistante Ligue" userId="b2a3d8e0cfa61a0d" providerId="LiveId" clId="{EFF8E67A-7BA7-499B-9EA6-FC610F2A7B9E}" dt="2025-01-21T10:42:57.024" v="34" actId="13926"/>
        <pc:sldMkLst>
          <pc:docMk/>
          <pc:sldMk cId="1215109858" sldId="256"/>
        </pc:sldMkLst>
        <pc:spChg chg="mod">
          <ac:chgData name="Assistante Ligue" userId="b2a3d8e0cfa61a0d" providerId="LiveId" clId="{EFF8E67A-7BA7-499B-9EA6-FC610F2A7B9E}" dt="2025-01-21T10:40:36.318" v="25" actId="1076"/>
          <ac:spMkLst>
            <pc:docMk/>
            <pc:sldMk cId="1215109858" sldId="256"/>
            <ac:spMk id="2" creationId="{68F644AF-DF89-F66C-8B2B-0B4FDBE69968}"/>
          </ac:spMkLst>
        </pc:spChg>
        <pc:spChg chg="mod">
          <ac:chgData name="Assistante Ligue" userId="b2a3d8e0cfa61a0d" providerId="LiveId" clId="{EFF8E67A-7BA7-499B-9EA6-FC610F2A7B9E}" dt="2025-01-21T10:42:57.024" v="34" actId="13926"/>
          <ac:spMkLst>
            <pc:docMk/>
            <pc:sldMk cId="1215109858" sldId="256"/>
            <ac:spMk id="5" creationId="{D49734C4-F7A8-F353-A16B-E60784B1802E}"/>
          </ac:spMkLst>
        </pc:spChg>
        <pc:spChg chg="mod">
          <ac:chgData name="Assistante Ligue" userId="b2a3d8e0cfa61a0d" providerId="LiveId" clId="{EFF8E67A-7BA7-499B-9EA6-FC610F2A7B9E}" dt="2025-01-21T10:40:11.140" v="21" actId="1076"/>
          <ac:spMkLst>
            <pc:docMk/>
            <pc:sldMk cId="1215109858" sldId="256"/>
            <ac:spMk id="6" creationId="{16C5C68A-E38D-85D3-C9C5-A90CFCB9B1EB}"/>
          </ac:spMkLst>
        </pc:spChg>
        <pc:spChg chg="mod">
          <ac:chgData name="Assistante Ligue" userId="b2a3d8e0cfa61a0d" providerId="LiveId" clId="{EFF8E67A-7BA7-499B-9EA6-FC610F2A7B9E}" dt="2025-01-21T10:40:11.816" v="22" actId="1076"/>
          <ac:spMkLst>
            <pc:docMk/>
            <pc:sldMk cId="1215109858" sldId="256"/>
            <ac:spMk id="7" creationId="{7D8A2905-DF30-D619-2FDC-25A73ECE9F5F}"/>
          </ac:spMkLst>
        </pc:spChg>
        <pc:spChg chg="mod">
          <ac:chgData name="Assistante Ligue" userId="b2a3d8e0cfa61a0d" providerId="LiveId" clId="{EFF8E67A-7BA7-499B-9EA6-FC610F2A7B9E}" dt="2025-01-21T10:40:49.544" v="27" actId="1076"/>
          <ac:spMkLst>
            <pc:docMk/>
            <pc:sldMk cId="1215109858" sldId="256"/>
            <ac:spMk id="8" creationId="{C4141D43-DC21-5FB4-827E-7D437AE3F01E}"/>
          </ac:spMkLst>
        </pc:spChg>
        <pc:spChg chg="mod">
          <ac:chgData name="Assistante Ligue" userId="b2a3d8e0cfa61a0d" providerId="LiveId" clId="{EFF8E67A-7BA7-499B-9EA6-FC610F2A7B9E}" dt="2025-01-21T10:40:31.419" v="24" actId="1076"/>
          <ac:spMkLst>
            <pc:docMk/>
            <pc:sldMk cId="1215109858" sldId="256"/>
            <ac:spMk id="9" creationId="{D225C699-608E-CABE-3193-B1CF34297DD3}"/>
          </ac:spMkLst>
        </pc:spChg>
        <pc:spChg chg="mod">
          <ac:chgData name="Assistante Ligue" userId="b2a3d8e0cfa61a0d" providerId="LiveId" clId="{EFF8E67A-7BA7-499B-9EA6-FC610F2A7B9E}" dt="2025-01-21T10:40:43.387" v="26" actId="1076"/>
          <ac:spMkLst>
            <pc:docMk/>
            <pc:sldMk cId="1215109858" sldId="256"/>
            <ac:spMk id="10" creationId="{9B69E234-0F53-D9CC-8B27-25301D6F4BF4}"/>
          </ac:spMkLst>
        </pc:spChg>
        <pc:spChg chg="mod">
          <ac:chgData name="Assistante Ligue" userId="b2a3d8e0cfa61a0d" providerId="LiveId" clId="{EFF8E67A-7BA7-499B-9EA6-FC610F2A7B9E}" dt="2025-01-21T10:40:22.828" v="23" actId="1076"/>
          <ac:spMkLst>
            <pc:docMk/>
            <pc:sldMk cId="1215109858" sldId="256"/>
            <ac:spMk id="11" creationId="{E3F93B1D-332E-4FE3-5FE0-DD24925D3661}"/>
          </ac:spMkLst>
        </pc:spChg>
        <pc:spChg chg="del">
          <ac:chgData name="Assistante Ligue" userId="b2a3d8e0cfa61a0d" providerId="LiveId" clId="{EFF8E67A-7BA7-499B-9EA6-FC610F2A7B9E}" dt="2025-01-21T10:39:18.090" v="13" actId="478"/>
          <ac:spMkLst>
            <pc:docMk/>
            <pc:sldMk cId="1215109858" sldId="256"/>
            <ac:spMk id="12" creationId="{8E660C75-4ECA-792E-B901-7667BE986F73}"/>
          </ac:spMkLst>
        </pc:spChg>
        <pc:spChg chg="mod">
          <ac:chgData name="Assistante Ligue" userId="b2a3d8e0cfa61a0d" providerId="LiveId" clId="{EFF8E67A-7BA7-499B-9EA6-FC610F2A7B9E}" dt="2025-01-21T10:39:43" v="18" actId="1076"/>
          <ac:spMkLst>
            <pc:docMk/>
            <pc:sldMk cId="1215109858" sldId="256"/>
            <ac:spMk id="13" creationId="{9286F1AE-DC1B-A0ED-C1EE-484756A5150D}"/>
          </ac:spMkLst>
        </pc:spChg>
        <pc:spChg chg="mod">
          <ac:chgData name="Assistante Ligue" userId="b2a3d8e0cfa61a0d" providerId="LiveId" clId="{EFF8E67A-7BA7-499B-9EA6-FC610F2A7B9E}" dt="2025-01-21T10:40:57.068" v="28" actId="1076"/>
          <ac:spMkLst>
            <pc:docMk/>
            <pc:sldMk cId="1215109858" sldId="256"/>
            <ac:spMk id="14" creationId="{EA51A33C-E39D-E265-CDBA-DD6E8E307DC9}"/>
          </ac:spMkLst>
        </pc:spChg>
        <pc:picChg chg="del">
          <ac:chgData name="Assistante Ligue" userId="b2a3d8e0cfa61a0d" providerId="LiveId" clId="{EFF8E67A-7BA7-499B-9EA6-FC610F2A7B9E}" dt="2025-01-21T10:32:27.541" v="0" actId="478"/>
          <ac:picMkLst>
            <pc:docMk/>
            <pc:sldMk cId="1215109858" sldId="256"/>
            <ac:picMk id="4" creationId="{C256C074-D46B-5F73-D25F-B538AD8D370F}"/>
          </ac:picMkLst>
        </pc:picChg>
        <pc:picChg chg="mod">
          <ac:chgData name="Assistante Ligue" userId="b2a3d8e0cfa61a0d" providerId="LiveId" clId="{EFF8E67A-7BA7-499B-9EA6-FC610F2A7B9E}" dt="2025-01-21T10:41:00.368" v="29" actId="1076"/>
          <ac:picMkLst>
            <pc:docMk/>
            <pc:sldMk cId="1215109858" sldId="256"/>
            <ac:picMk id="15" creationId="{2C9BDEA1-DE8E-B6CA-2336-5578DDD81A5B}"/>
          </ac:picMkLst>
        </pc:picChg>
        <pc:picChg chg="del">
          <ac:chgData name="Assistante Ligue" userId="b2a3d8e0cfa61a0d" providerId="LiveId" clId="{EFF8E67A-7BA7-499B-9EA6-FC610F2A7B9E}" dt="2025-01-21T10:32:32.378" v="1" actId="478"/>
          <ac:picMkLst>
            <pc:docMk/>
            <pc:sldMk cId="1215109858" sldId="256"/>
            <ac:picMk id="16" creationId="{6E9D9443-65CD-2DD7-608B-A9A7B009787D}"/>
          </ac:picMkLst>
        </pc:picChg>
        <pc:picChg chg="add mod">
          <ac:chgData name="Assistante Ligue" userId="b2a3d8e0cfa61a0d" providerId="LiveId" clId="{EFF8E67A-7BA7-499B-9EA6-FC610F2A7B9E}" dt="2025-01-21T10:41:03.499" v="30" actId="1076"/>
          <ac:picMkLst>
            <pc:docMk/>
            <pc:sldMk cId="1215109858" sldId="256"/>
            <ac:picMk id="17" creationId="{156743E2-48D7-1F0A-B0E5-E7DCE7B6FC98}"/>
          </ac:picMkLst>
        </pc:picChg>
        <pc:picChg chg="mod">
          <ac:chgData name="Assistante Ligue" userId="b2a3d8e0cfa61a0d" providerId="LiveId" clId="{EFF8E67A-7BA7-499B-9EA6-FC610F2A7B9E}" dt="2025-01-21T10:41:06.264" v="31" actId="1076"/>
          <ac:picMkLst>
            <pc:docMk/>
            <pc:sldMk cId="1215109858" sldId="256"/>
            <ac:picMk id="18" creationId="{0348D7E4-87BA-A538-08B3-CE6D4BD9A7BD}"/>
          </ac:picMkLst>
        </pc:picChg>
        <pc:picChg chg="mod">
          <ac:chgData name="Assistante Ligue" userId="b2a3d8e0cfa61a0d" providerId="LiveId" clId="{EFF8E67A-7BA7-499B-9EA6-FC610F2A7B9E}" dt="2025-01-21T10:41:08.904" v="32" actId="1076"/>
          <ac:picMkLst>
            <pc:docMk/>
            <pc:sldMk cId="1215109858" sldId="256"/>
            <ac:picMk id="20" creationId="{56A55DBC-0556-96D9-3346-E55F9BFA43E4}"/>
          </ac:picMkLst>
        </pc:picChg>
      </pc:sldChg>
    </pc:docChg>
  </pc:docChgLst>
  <pc:docChgLst>
    <pc:chgData name="Eric Baboss" userId="7aa3f3c01c1551c1" providerId="LiveId" clId="{1F514D1B-C7CB-4527-A40C-A1C1420F1715}"/>
    <pc:docChg chg="undo custSel modSld">
      <pc:chgData name="Eric Baboss" userId="7aa3f3c01c1551c1" providerId="LiveId" clId="{1F514D1B-C7CB-4527-A40C-A1C1420F1715}" dt="2025-01-10T10:31:08.054" v="295" actId="255"/>
      <pc:docMkLst>
        <pc:docMk/>
      </pc:docMkLst>
      <pc:sldChg chg="addSp modSp mod">
        <pc:chgData name="Eric Baboss" userId="7aa3f3c01c1551c1" providerId="LiveId" clId="{1F514D1B-C7CB-4527-A40C-A1C1420F1715}" dt="2025-01-10T10:31:08.054" v="295" actId="255"/>
        <pc:sldMkLst>
          <pc:docMk/>
          <pc:sldMk cId="1215109858" sldId="256"/>
        </pc:sldMkLst>
        <pc:spChg chg="add mod">
          <ac:chgData name="Eric Baboss" userId="7aa3f3c01c1551c1" providerId="LiveId" clId="{1F514D1B-C7CB-4527-A40C-A1C1420F1715}" dt="2025-01-10T10:30:56.533" v="294" actId="255"/>
          <ac:spMkLst>
            <pc:docMk/>
            <pc:sldMk cId="1215109858" sldId="256"/>
            <ac:spMk id="2" creationId="{68F644AF-DF89-F66C-8B2B-0B4FDBE69968}"/>
          </ac:spMkLst>
        </pc:spChg>
        <pc:spChg chg="mod">
          <ac:chgData name="Eric Baboss" userId="7aa3f3c01c1551c1" providerId="LiveId" clId="{1F514D1B-C7CB-4527-A40C-A1C1420F1715}" dt="2025-01-10T10:29:54.978" v="254" actId="1076"/>
          <ac:spMkLst>
            <pc:docMk/>
            <pc:sldMk cId="1215109858" sldId="256"/>
            <ac:spMk id="5" creationId="{D49734C4-F7A8-F353-A16B-E60784B1802E}"/>
          </ac:spMkLst>
        </pc:spChg>
        <pc:spChg chg="mod">
          <ac:chgData name="Eric Baboss" userId="7aa3f3c01c1551c1" providerId="LiveId" clId="{1F514D1B-C7CB-4527-A40C-A1C1420F1715}" dt="2025-01-10T10:29:54.978" v="254" actId="1076"/>
          <ac:spMkLst>
            <pc:docMk/>
            <pc:sldMk cId="1215109858" sldId="256"/>
            <ac:spMk id="6" creationId="{16C5C68A-E38D-85D3-C9C5-A90CFCB9B1EB}"/>
          </ac:spMkLst>
        </pc:spChg>
        <pc:spChg chg="mod">
          <ac:chgData name="Eric Baboss" userId="7aa3f3c01c1551c1" providerId="LiveId" clId="{1F514D1B-C7CB-4527-A40C-A1C1420F1715}" dt="2025-01-10T10:29:54.978" v="254" actId="1076"/>
          <ac:spMkLst>
            <pc:docMk/>
            <pc:sldMk cId="1215109858" sldId="256"/>
            <ac:spMk id="7" creationId="{7D8A2905-DF30-D619-2FDC-25A73ECE9F5F}"/>
          </ac:spMkLst>
        </pc:spChg>
        <pc:spChg chg="mod">
          <ac:chgData name="Eric Baboss" userId="7aa3f3c01c1551c1" providerId="LiveId" clId="{1F514D1B-C7CB-4527-A40C-A1C1420F1715}" dt="2025-01-10T10:31:08.054" v="295" actId="255"/>
          <ac:spMkLst>
            <pc:docMk/>
            <pc:sldMk cId="1215109858" sldId="256"/>
            <ac:spMk id="8" creationId="{C4141D43-DC21-5FB4-827E-7D437AE3F01E}"/>
          </ac:spMkLst>
        </pc:spChg>
        <pc:spChg chg="mod">
          <ac:chgData name="Eric Baboss" userId="7aa3f3c01c1551c1" providerId="LiveId" clId="{1F514D1B-C7CB-4527-A40C-A1C1420F1715}" dt="2025-01-10T10:30:56.533" v="294" actId="255"/>
          <ac:spMkLst>
            <pc:docMk/>
            <pc:sldMk cId="1215109858" sldId="256"/>
            <ac:spMk id="9" creationId="{D225C699-608E-CABE-3193-B1CF34297DD3}"/>
          </ac:spMkLst>
        </pc:spChg>
        <pc:spChg chg="mod">
          <ac:chgData name="Eric Baboss" userId="7aa3f3c01c1551c1" providerId="LiveId" clId="{1F514D1B-C7CB-4527-A40C-A1C1420F1715}" dt="2025-01-10T10:31:08.054" v="295" actId="255"/>
          <ac:spMkLst>
            <pc:docMk/>
            <pc:sldMk cId="1215109858" sldId="256"/>
            <ac:spMk id="10" creationId="{9B69E234-0F53-D9CC-8B27-25301D6F4BF4}"/>
          </ac:spMkLst>
        </pc:spChg>
        <pc:spChg chg="mod">
          <ac:chgData name="Eric Baboss" userId="7aa3f3c01c1551c1" providerId="LiveId" clId="{1F514D1B-C7CB-4527-A40C-A1C1420F1715}" dt="2025-01-10T10:30:56.533" v="294" actId="255"/>
          <ac:spMkLst>
            <pc:docMk/>
            <pc:sldMk cId="1215109858" sldId="256"/>
            <ac:spMk id="11" creationId="{E3F93B1D-332E-4FE3-5FE0-DD24925D3661}"/>
          </ac:spMkLst>
        </pc:spChg>
        <pc:spChg chg="mod">
          <ac:chgData name="Eric Baboss" userId="7aa3f3c01c1551c1" providerId="LiveId" clId="{1F514D1B-C7CB-4527-A40C-A1C1420F1715}" dt="2025-01-10T10:30:56.533" v="294" actId="255"/>
          <ac:spMkLst>
            <pc:docMk/>
            <pc:sldMk cId="1215109858" sldId="256"/>
            <ac:spMk id="13" creationId="{9286F1AE-DC1B-A0ED-C1EE-484756A515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0C6F7-BDA6-9479-154E-8FEC9C655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E7E934-2DD2-5D35-ED51-A8B13AD69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872109-21F3-D8E6-6FEF-43811967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EF5637-6887-F8BF-2DA5-38D60B13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FF883-8983-F938-7616-E1D36254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24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3691B-67AB-F469-7194-EADECB40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6958A4-4D87-13FB-96E7-F2A2263A4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6DF66E-0879-0484-823A-200D64B0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27E8AA-03AE-2FFC-C582-8751B91F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FBA947-BAA2-45C9-24AD-417B141B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1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FE3CCF1-EB4B-4512-A9AC-800154605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94B3B1-41BD-7E2A-D632-86AF4DEA7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A313E1-2B3E-53AE-D081-27D4ADA34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B2FF7-CF08-721D-B5AF-42E65D34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C67134-9903-04D6-DFFA-EB8331D5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45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544E2-25C4-1786-407C-3BD01157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2A7D43-326D-76F0-F22A-4C2BBB62F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AD57BB-4B93-BAE9-19A3-80C93D80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DA20CF-9C42-4309-B941-8ABD10AD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91E116-184F-9E04-D178-8DF151AF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40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984FD-0B8D-170E-2337-2EED57DB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FB59AC-3FBB-5D06-AA64-F8E7B43EF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690DE9-9D6B-44B2-3F32-24FD98CDB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DB2C60-6729-7221-BD9C-2817E5B3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B16177-FACA-0042-3A7F-A1EBFFA8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DD93E6-11C0-C922-E8D1-28FD59F1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3D337A-59A0-7341-6D0B-89BD0BE8B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7B066-3B50-B994-6E52-FA98FAB05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9BFF2B-1EE0-073A-374A-D6EB2BEA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EF0CD1-976C-2772-2555-A48C81582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27F94E-D517-49D3-53AF-96A2DB02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0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BED52-85E2-2AE6-5F68-8EC39853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2C4F0A-6724-2CE1-D4BB-E89865C87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CB67FF-0B09-AE78-31B6-4C08F8D51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EB9E74-9CD8-8687-18D7-7851FA952B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82A6941-C953-0AD9-71BF-45AD174BC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5ADE5C-F4DA-A45A-3D30-FE45EED57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BEABA2-1A80-44DD-47C0-86C6172F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688D9E-616B-78AD-D6F8-FC2EFD57A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67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CF3AA5-4A93-2BC3-7E64-573662D7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ED8B7F-5E77-CCCF-740A-BC1C7FAD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B7399F-186B-1B26-351F-A9A87440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9F6D2D-62E8-ABBD-2E7F-6149A650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21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ED9050-A202-AA22-6495-DC7CA134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B0B087-AEB0-C11A-81C2-87186404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76D28F-139D-22F1-DB0E-C262C1F8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0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ECC10-6BC3-576F-7752-FD3ACEF6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716D14-DFC8-D650-02D5-760844D5F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0AE54A-2209-274A-B9CF-F7B591929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EF48DB-A14A-C2C6-E908-78B5E129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382464-CE49-BE4A-8582-0D18B2D14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E8899A-45A4-9907-0456-2EB4555F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9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E2B91-2EEB-C5FF-807A-52257C9C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1A306E-FA69-CCB3-3D53-30D720F9B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D2DB6F-BB5F-3841-31A7-2BFCBFD2A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43BEEB-DA1D-D502-72EA-BE54147C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AD4447-045D-90E8-B6FF-360430D6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C7A25B-52C0-D11F-F9F1-4513952B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75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A2B7658-4F94-EBF8-6B78-63E036DC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5A4700-6979-EFC7-8E7B-97CE8B06A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9BADA8-86C1-9530-B03A-329DAC41F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71A9F2-CF06-465E-A028-7CA3731D90C1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109E84-A37C-FD44-E017-EA9C2BE64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22D425-DB92-FAB9-84A6-0F3A7BFC4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ACE5C-4D9B-499D-85F3-9169380D5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71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49734C4-F7A8-F353-A16B-E60784B1802E}"/>
              </a:ext>
            </a:extLst>
          </p:cNvPr>
          <p:cNvSpPr txBox="1"/>
          <p:nvPr/>
        </p:nvSpPr>
        <p:spPr>
          <a:xfrm>
            <a:off x="3880219" y="5268559"/>
            <a:ext cx="7637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Qualification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Promotion Inter Régions Ouest </a:t>
            </a:r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MID-AM MESSIEURS 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: Golf de l’Ile d’Or (3 mai)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6C5C68A-E38D-85D3-C9C5-A90CFCB9B1EB}"/>
              </a:ext>
            </a:extLst>
          </p:cNvPr>
          <p:cNvSpPr txBox="1"/>
          <p:nvPr/>
        </p:nvSpPr>
        <p:spPr>
          <a:xfrm>
            <a:off x="3880219" y="5593652"/>
            <a:ext cx="7555915" cy="45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Qualification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Promotion Inter Régions Ouest  </a:t>
            </a:r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MESSIEURS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: Golf de Nantes Vigneux (5 avril)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D8A2905-DF30-D619-2FDC-25A73ECE9F5F}"/>
              </a:ext>
            </a:extLst>
          </p:cNvPr>
          <p:cNvSpPr txBox="1"/>
          <p:nvPr/>
        </p:nvSpPr>
        <p:spPr>
          <a:xfrm>
            <a:off x="3880219" y="5907957"/>
            <a:ext cx="7906845" cy="45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Qualification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Promotion Inter Régions Ouest </a:t>
            </a:r>
            <a:r>
              <a:rPr lang="fr-FR" sz="1600" b="1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SENIORS MESSIEURS </a:t>
            </a:r>
            <a:r>
              <a:rPr lang="fr-FR" sz="1600" dirty="0">
                <a:highlight>
                  <a:srgbClr val="00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: Golf de Carquefou (5 juillet)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4141D43-DC21-5FB4-827E-7D437AE3F01E}"/>
              </a:ext>
            </a:extLst>
          </p:cNvPr>
          <p:cNvSpPr txBox="1"/>
          <p:nvPr/>
        </p:nvSpPr>
        <p:spPr>
          <a:xfrm>
            <a:off x="672258" y="1751711"/>
            <a:ext cx="708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DAMES</a:t>
            </a:r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: Golf de Nantes Erdre (17 &amp; 18 mai)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225C699-608E-CABE-3193-B1CF34297DD3}"/>
              </a:ext>
            </a:extLst>
          </p:cNvPr>
          <p:cNvSpPr txBox="1"/>
          <p:nvPr/>
        </p:nvSpPr>
        <p:spPr>
          <a:xfrm>
            <a:off x="672258" y="3558308"/>
            <a:ext cx="746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MESSIEURS</a:t>
            </a:r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: Golf de Val de l’Indre (24 &amp; 25 mai)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B69E234-0F53-D9CC-8B27-25301D6F4BF4}"/>
              </a:ext>
            </a:extLst>
          </p:cNvPr>
          <p:cNvSpPr txBox="1"/>
          <p:nvPr/>
        </p:nvSpPr>
        <p:spPr>
          <a:xfrm>
            <a:off x="672258" y="2268760"/>
            <a:ext cx="9911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MID-AM DAMES </a:t>
            </a:r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Golf de Château d’</a:t>
            </a:r>
            <a:r>
              <a:rPr lang="fr-FR" b="1" dirty="0" err="1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Augerville</a:t>
            </a:r>
            <a:r>
              <a:rPr lang="fr-FR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ou Golf d’Albret (27-29 juin)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3F93B1D-332E-4FE3-5FE0-DD24925D3661}"/>
              </a:ext>
            </a:extLst>
          </p:cNvPr>
          <p:cNvSpPr txBox="1"/>
          <p:nvPr/>
        </p:nvSpPr>
        <p:spPr>
          <a:xfrm>
            <a:off x="672258" y="4081834"/>
            <a:ext cx="7744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MID-AM MESSIEURS </a:t>
            </a:r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Golf de St Malo (21 &amp; 22 juin)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86F1AE-DC1B-A0ED-C1EE-484756A5150D}"/>
              </a:ext>
            </a:extLst>
          </p:cNvPr>
          <p:cNvSpPr txBox="1"/>
          <p:nvPr/>
        </p:nvSpPr>
        <p:spPr>
          <a:xfrm>
            <a:off x="672258" y="4590838"/>
            <a:ext cx="865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SENIORS MESSIEURS </a:t>
            </a:r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Golf de Carquefou (27 &amp; 28 septembre)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51A33C-E39D-E265-CDBA-DD6E8E307DC9}"/>
              </a:ext>
            </a:extLst>
          </p:cNvPr>
          <p:cNvSpPr/>
          <p:nvPr/>
        </p:nvSpPr>
        <p:spPr>
          <a:xfrm>
            <a:off x="185037" y="229639"/>
            <a:ext cx="4600815" cy="997477"/>
          </a:xfrm>
          <a:prstGeom prst="rect">
            <a:avLst/>
          </a:prstGeom>
          <a:noFill/>
        </p:spPr>
        <p:txBody>
          <a:bodyPr wrap="square" lIns="134391" tIns="67195" rIns="134391" bIns="67195">
            <a:spAutoFit/>
          </a:bodyPr>
          <a:lstStyle/>
          <a:p>
            <a:pPr algn="ctr"/>
            <a:r>
              <a:rPr lang="fr-FR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fr-FR" sz="2800" b="1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Calendrier 2025</a:t>
            </a:r>
            <a:br>
              <a:rPr lang="fr-FR" sz="2800" b="1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fr-FR" sz="2800" b="1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 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C9BDEA1-DE8E-B6CA-2336-5578DDD81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428" y="310550"/>
            <a:ext cx="1351774" cy="839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0348D7E4-87BA-A538-08B3-CE6D4BD9A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126" y="341756"/>
            <a:ext cx="1873798" cy="80784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56A55DBC-0556-96D9-3346-E55F9BFA43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5998" y="331650"/>
            <a:ext cx="1935201" cy="80784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8F644AF-DF89-F66C-8B2B-0B4FDBE69968}"/>
              </a:ext>
            </a:extLst>
          </p:cNvPr>
          <p:cNvSpPr txBox="1"/>
          <p:nvPr/>
        </p:nvSpPr>
        <p:spPr>
          <a:xfrm>
            <a:off x="672258" y="2999455"/>
            <a:ext cx="8227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Promotion Inter Régions Ouest </a:t>
            </a:r>
            <a:r>
              <a:rPr lang="fr-FR" b="1" u="sng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SENIORS 2 MESSIEURS </a:t>
            </a:r>
            <a:r>
              <a:rPr lang="fr-FR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Golf des Sables d’Or  (9 – 11 mai)</a:t>
            </a:r>
          </a:p>
        </p:txBody>
      </p:sp>
      <p:pic>
        <p:nvPicPr>
          <p:cNvPr id="17" name="Image 16" descr="Une image contenant Police, logo, texte, Graphique&#10;&#10;Description générée automatiquement">
            <a:extLst>
              <a:ext uri="{FF2B5EF4-FFF2-40B4-BE49-F238E27FC236}">
                <a16:creationId xmlns:a16="http://schemas.microsoft.com/office/drawing/2014/main" id="{156743E2-48D7-1F0A-B0E5-E7DCE7B6FC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745" y="332844"/>
            <a:ext cx="751838" cy="80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09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156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 Baboss</dc:creator>
  <cp:lastModifiedBy>Assistante Ligue</cp:lastModifiedBy>
  <cp:revision>1</cp:revision>
  <dcterms:created xsi:type="dcterms:W3CDTF">2024-12-17T08:53:31Z</dcterms:created>
  <dcterms:modified xsi:type="dcterms:W3CDTF">2025-01-21T10:43:07Z</dcterms:modified>
</cp:coreProperties>
</file>