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/>
    <p:restoredTop sz="94667"/>
  </p:normalViewPr>
  <p:slideViewPr>
    <p:cSldViewPr snapToGrid="0" snapToObjects="1">
      <p:cViewPr varScale="1">
        <p:scale>
          <a:sx n="57" d="100"/>
          <a:sy n="57" d="100"/>
        </p:scale>
        <p:origin x="27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rgess" userId="ac84c1106fe84ea4" providerId="LiveId" clId="{C402188D-BD84-444F-975A-9E14DF0F3783}"/>
    <pc:docChg chg="modSld">
      <pc:chgData name="john burgess" userId="ac84c1106fe84ea4" providerId="LiveId" clId="{C402188D-BD84-444F-975A-9E14DF0F3783}" dt="2024-04-29T09:37:07.223" v="11" actId="20577"/>
      <pc:docMkLst>
        <pc:docMk/>
      </pc:docMkLst>
      <pc:sldChg chg="modSp mod">
        <pc:chgData name="john burgess" userId="ac84c1106fe84ea4" providerId="LiveId" clId="{C402188D-BD84-444F-975A-9E14DF0F3783}" dt="2024-04-29T09:37:07.223" v="11" actId="20577"/>
        <pc:sldMkLst>
          <pc:docMk/>
          <pc:sldMk cId="3688698926" sldId="256"/>
        </pc:sldMkLst>
        <pc:spChg chg="mod">
          <ac:chgData name="john burgess" userId="ac84c1106fe84ea4" providerId="LiveId" clId="{C402188D-BD84-444F-975A-9E14DF0F3783}" dt="2024-04-29T09:37:07.223" v="11" actId="20577"/>
          <ac:spMkLst>
            <pc:docMk/>
            <pc:sldMk cId="3688698926" sldId="256"/>
            <ac:spMk id="20" creationId="{7038D158-92EF-3045-BFA1-0642AB352E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D4F8-B45E-6544-A339-89AB3D89FCBA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B48B-2543-D249-8F78-8C517396FB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0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117E-D147-2D45-9F2D-90D07FB58CEB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39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A5E-BDAC-3742-B438-09A07371D018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33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F6A7-1214-7241-8C32-1360438DEAAC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9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41C-D669-8747-AE78-AD7767A30C53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114C-5FA2-4A4C-91C8-DFB68DC493B2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2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5D25-9D68-374F-ADFC-CA86A537D1D7}" type="datetime1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9E3A-176B-654D-AF1B-60594B0AF1F0}" type="datetime1">
              <a:rPr lang="fr-FR" smtClean="0"/>
              <a:t>29/04/2024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066E-9013-C84D-ACEA-6EE138391108}" type="datetime1">
              <a:rPr lang="fr-FR" smtClean="0"/>
              <a:t>29/04/2024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8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26B9-EC33-B14A-B826-B087736414AD}" type="datetime1">
              <a:rPr lang="fr-FR" smtClean="0"/>
              <a:t>29/04/2024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1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162-757C-7941-9BF4-8F29BED61B95}" type="datetime1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4685-30DA-3143-B8F3-1487731B667E}" type="datetime1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090-7D05-EC4C-9835-1359438564FB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452A-2A38-7B4B-B704-0C77B16551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72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sgolf-savenay.fr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erbe, extérieur, arbre, ciel&#10;&#10;Description générée automatiquement">
            <a:extLst>
              <a:ext uri="{FF2B5EF4-FFF2-40B4-BE49-F238E27FC236}">
                <a16:creationId xmlns:a16="http://schemas.microsoft.com/office/drawing/2014/main" id="{BB8F1A1A-916F-E845-ABDF-FE648810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7" r="45624"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8D6243-418B-584C-8362-E68B9B8BE94C}"/>
              </a:ext>
            </a:extLst>
          </p:cNvPr>
          <p:cNvSpPr/>
          <p:nvPr/>
        </p:nvSpPr>
        <p:spPr>
          <a:xfrm>
            <a:off x="0" y="925158"/>
            <a:ext cx="96012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77"/>
                <a:cs typeface="Jumble" panose="020F0502020204030204" pitchFamily="34" charset="0"/>
              </a:rPr>
              <a:t>GRAND PRIX</a:t>
            </a:r>
          </a:p>
          <a:p>
            <a:pPr algn="ctr"/>
            <a:r>
              <a:rPr lang="fr-FR" sz="7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77"/>
                <a:cs typeface="Jumble" panose="020F0502020204030204" pitchFamily="34" charset="0"/>
              </a:rPr>
              <a:t> de Savenay</a:t>
            </a:r>
          </a:p>
          <a:p>
            <a:pPr algn="ctr"/>
            <a:r>
              <a:rPr lang="fr-FR" sz="4400" b="1" baseline="30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5ème</a:t>
            </a:r>
            <a:r>
              <a:rPr lang="fr-FR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édition</a:t>
            </a:r>
            <a:endParaRPr lang="fr-FR" sz="4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15D130-BEB4-2A43-B49E-186FDE29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6" y="0"/>
            <a:ext cx="1446835" cy="173399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7AC969-5E83-6747-BB1D-EE6261E9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078" y="0"/>
            <a:ext cx="1867580" cy="15543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CFB93D0-B9DD-9B43-8041-6DE839087833}"/>
              </a:ext>
            </a:extLst>
          </p:cNvPr>
          <p:cNvSpPr txBox="1"/>
          <p:nvPr/>
        </p:nvSpPr>
        <p:spPr>
          <a:xfrm>
            <a:off x="0" y="4081744"/>
            <a:ext cx="9601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>
                  <a:solidFill>
                    <a:schemeClr val="tx1"/>
                  </a:solidFill>
                </a:ln>
              </a:rPr>
              <a:t>Les 15 et 16 juin 2024</a:t>
            </a:r>
          </a:p>
          <a:p>
            <a:pPr algn="ctr"/>
            <a:endParaRPr lang="fr-FR" sz="3200" b="1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</a:rPr>
              <a:t>2 x 18 trous – </a:t>
            </a:r>
            <a:r>
              <a:rPr lang="fr-FR" sz="2800" dirty="0" err="1">
                <a:ln>
                  <a:solidFill>
                    <a:schemeClr val="tx1"/>
                  </a:solidFill>
                </a:ln>
              </a:rPr>
              <a:t>Strokeplay</a:t>
            </a:r>
            <a:endParaRPr lang="fr-FR" sz="2800" dirty="0">
              <a:ln>
                <a:solidFill>
                  <a:schemeClr val="tx1"/>
                </a:solidFill>
              </a:ln>
            </a:endParaRPr>
          </a:p>
          <a:p>
            <a:pPr algn="ctr"/>
            <a:endParaRPr lang="fr-FR" sz="1400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</a:rPr>
              <a:t>Série Dames jusqu’à 15.4</a:t>
            </a:r>
          </a:p>
          <a:p>
            <a:pPr algn="ctr"/>
            <a:r>
              <a:rPr lang="fr-FR" sz="2800" dirty="0">
                <a:ln>
                  <a:solidFill>
                    <a:schemeClr val="tx1"/>
                  </a:solidFill>
                </a:ln>
              </a:rPr>
              <a:t>Série Hommes jusqu’à 11.4</a:t>
            </a:r>
          </a:p>
          <a:p>
            <a:pPr algn="ctr"/>
            <a:endParaRPr lang="fr-F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38D158-92EF-3045-BFA1-0642AB352E01}"/>
              </a:ext>
            </a:extLst>
          </p:cNvPr>
          <p:cNvSpPr txBox="1"/>
          <p:nvPr/>
        </p:nvSpPr>
        <p:spPr>
          <a:xfrm>
            <a:off x="4699321" y="10436329"/>
            <a:ext cx="440706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Règlement et inscription disponible sur :</a:t>
            </a:r>
          </a:p>
          <a:p>
            <a:pPr algn="ctr"/>
            <a:r>
              <a:rPr lang="fr-FR" dirty="0">
                <a:hlinkClick r:id="rId5"/>
              </a:rPr>
              <a:t>www.asgolf-savenay.fr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Date limite d’inscription </a:t>
            </a:r>
            <a:r>
              <a:rPr lang="fr-FR" b="1"/>
              <a:t>le 31 MAI</a:t>
            </a:r>
            <a:r>
              <a:rPr lang="fr-FR" b="1" u="sng"/>
              <a:t> </a:t>
            </a:r>
            <a:r>
              <a:rPr lang="fr-FR" b="1" u="sng" dirty="0"/>
              <a:t>2024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Golf de Savenay - Le </a:t>
            </a:r>
            <a:r>
              <a:rPr lang="fr-FR" dirty="0" err="1"/>
              <a:t>Chambeau</a:t>
            </a:r>
            <a:endParaRPr lang="fr-FR" dirty="0"/>
          </a:p>
          <a:p>
            <a:pPr algn="ctr"/>
            <a:r>
              <a:rPr lang="fr-FR" dirty="0"/>
              <a:t>44260 SAVENAY     02-40-56-88-05</a:t>
            </a:r>
          </a:p>
        </p:txBody>
      </p:sp>
    </p:spTree>
    <p:extLst>
      <p:ext uri="{BB962C8B-B14F-4D97-AF65-F5344CB8AC3E}">
        <p14:creationId xmlns:p14="http://schemas.microsoft.com/office/powerpoint/2010/main" val="3688698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54</Words>
  <Application>Microsoft Office PowerPoint</Application>
  <PresentationFormat>A3 Paper (297x420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HEULOT</dc:creator>
  <cp:lastModifiedBy>john burgess</cp:lastModifiedBy>
  <cp:revision>5</cp:revision>
  <cp:lastPrinted>2022-03-14T11:21:51Z</cp:lastPrinted>
  <dcterms:created xsi:type="dcterms:W3CDTF">2022-03-14T10:39:48Z</dcterms:created>
  <dcterms:modified xsi:type="dcterms:W3CDTF">2024-04-29T09:37:09Z</dcterms:modified>
</cp:coreProperties>
</file>