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78" r:id="rId4"/>
  </p:sldMasterIdLst>
  <p:notesMasterIdLst>
    <p:notesMasterId r:id="rId6"/>
  </p:notesMasterIdLst>
  <p:sldIdLst>
    <p:sldId id="298" r:id="rId5"/>
  </p:sldIdLst>
  <p:sldSz cx="9144000" cy="6858000" type="screen4x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66CC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7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1BD55BEA-6307-446B-9887-6D7B8983F14C}" type="datetimeFigureOut">
              <a:rPr lang="fr-FR" smtClean="0"/>
              <a:t>01/09/2020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4125"/>
            <a:ext cx="450850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6" y="4822826"/>
            <a:ext cx="5511800" cy="3946525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7A245A0A-BF88-486B-BB71-346AE24F9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80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45A0A-BF88-486B-BB71-346AE24F9CA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445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387" y="1584476"/>
            <a:ext cx="4533521" cy="487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6450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53133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923925"/>
            <a:ext cx="7773988" cy="6477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1700213"/>
            <a:ext cx="7773988" cy="4105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25512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6688" y="923925"/>
            <a:ext cx="1943100" cy="4881563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923925"/>
            <a:ext cx="5678488" cy="4881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9928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717767" y="987065"/>
            <a:ext cx="4067393" cy="4873423"/>
          </a:xfrm>
          <a:prstGeom prst="rect">
            <a:avLst/>
          </a:prstGeom>
        </p:spPr>
        <p:txBody>
          <a:bodyPr lIns="82436" tIns="41216" rIns="82436" bIns="41216"/>
          <a:lstStyle>
            <a:lvl1pPr marL="0" indent="0">
              <a:buNone/>
              <a:defRPr sz="2175"/>
            </a:lvl1pPr>
            <a:lvl2pPr marL="309129" indent="0">
              <a:buNone/>
              <a:defRPr sz="1875"/>
            </a:lvl2pPr>
            <a:lvl3pPr marL="618261" indent="0">
              <a:buNone/>
              <a:defRPr sz="1650"/>
            </a:lvl3pPr>
            <a:lvl4pPr marL="927386" indent="0">
              <a:buNone/>
              <a:defRPr sz="1350"/>
            </a:lvl4pPr>
            <a:lvl5pPr marL="1236521" indent="0">
              <a:buNone/>
              <a:defRPr sz="1350"/>
            </a:lvl5pPr>
            <a:lvl6pPr marL="1545652" indent="0">
              <a:buNone/>
              <a:defRPr sz="1350"/>
            </a:lvl6pPr>
            <a:lvl7pPr marL="1854779" indent="0">
              <a:buNone/>
              <a:defRPr sz="1350"/>
            </a:lvl7pPr>
            <a:lvl8pPr marL="2163911" indent="0">
              <a:buNone/>
              <a:defRPr sz="1350"/>
            </a:lvl8pPr>
            <a:lvl9pPr marL="2473038" indent="0">
              <a:buNone/>
              <a:defRPr sz="1350"/>
            </a:lvl9pPr>
          </a:lstStyle>
          <a:p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41"/>
            <a:ext cx="9144000" cy="144873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827" tIns="30912" rIns="61827" bIns="30912" rtlCol="0" anchor="ctr"/>
          <a:lstStyle/>
          <a:p>
            <a:pPr algn="ctr" defTabSz="618261"/>
            <a:endParaRPr lang="fr-FR" sz="975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505045"/>
            <a:ext cx="9144000" cy="352958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827" tIns="30912" rIns="61827" bIns="30912" rtlCol="0" anchor="ctr"/>
          <a:lstStyle/>
          <a:p>
            <a:pPr algn="r" defTabSz="618261"/>
            <a:endParaRPr lang="fr-FR" sz="9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3" y="6556426"/>
            <a:ext cx="557562" cy="269886"/>
          </a:xfrm>
          <a:prstGeom prst="rect">
            <a:avLst/>
          </a:prstGeom>
        </p:spPr>
      </p:pic>
      <p:cxnSp>
        <p:nvCxnSpPr>
          <p:cNvPr id="6" name="Connecteur droit 5"/>
          <p:cNvCxnSpPr/>
          <p:nvPr userDrawn="1"/>
        </p:nvCxnSpPr>
        <p:spPr>
          <a:xfrm>
            <a:off x="847600" y="6534122"/>
            <a:ext cx="0" cy="2782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229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9">
          <p15:clr>
            <a:srgbClr val="FBAE40"/>
          </p15:clr>
        </p15:guide>
        <p15:guide id="2" pos="327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717766" y="987063"/>
            <a:ext cx="4067393" cy="4873423"/>
          </a:xfrm>
          <a:prstGeom prst="rect">
            <a:avLst/>
          </a:prstGeom>
        </p:spPr>
        <p:txBody>
          <a:bodyPr lIns="82436" tIns="41216" rIns="82436" bIns="41216"/>
          <a:lstStyle>
            <a:lvl1pPr marL="0" indent="0">
              <a:buNone/>
              <a:defRPr sz="2900"/>
            </a:lvl1pPr>
            <a:lvl2pPr marL="412172" indent="0">
              <a:buNone/>
              <a:defRPr sz="2500"/>
            </a:lvl2pPr>
            <a:lvl3pPr marL="824348" indent="0">
              <a:buNone/>
              <a:defRPr sz="2200"/>
            </a:lvl3pPr>
            <a:lvl4pPr marL="1236515" indent="0">
              <a:buNone/>
              <a:defRPr sz="1800"/>
            </a:lvl4pPr>
            <a:lvl5pPr marL="1648695" indent="0">
              <a:buNone/>
              <a:defRPr sz="1800"/>
            </a:lvl5pPr>
            <a:lvl6pPr marL="2060869" indent="0">
              <a:buNone/>
              <a:defRPr sz="1800"/>
            </a:lvl6pPr>
            <a:lvl7pPr marL="2473039" indent="0">
              <a:buNone/>
              <a:defRPr sz="1800"/>
            </a:lvl7pPr>
            <a:lvl8pPr marL="2885214" indent="0">
              <a:buNone/>
              <a:defRPr sz="1800"/>
            </a:lvl8pPr>
            <a:lvl9pPr marL="3297384" indent="0">
              <a:buNone/>
              <a:defRPr sz="1800"/>
            </a:lvl9pPr>
          </a:lstStyle>
          <a:p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39"/>
            <a:ext cx="9144000" cy="144873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436" tIns="41216" rIns="82436" bIns="41216" rtlCol="0" anchor="ctr"/>
          <a:lstStyle/>
          <a:p>
            <a:pPr algn="ctr" defTabSz="824348"/>
            <a:endParaRPr lang="fr-FR" sz="13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505045"/>
            <a:ext cx="9144000" cy="352958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436" tIns="41216" rIns="82436" bIns="41216" rtlCol="0" anchor="ctr"/>
          <a:lstStyle/>
          <a:p>
            <a:pPr algn="r" defTabSz="824348"/>
            <a:endParaRPr lang="fr-FR" sz="13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3" y="6556426"/>
            <a:ext cx="557562" cy="269886"/>
          </a:xfrm>
          <a:prstGeom prst="rect">
            <a:avLst/>
          </a:prstGeom>
        </p:spPr>
      </p:pic>
      <p:cxnSp>
        <p:nvCxnSpPr>
          <p:cNvPr id="6" name="Connecteur droit 5"/>
          <p:cNvCxnSpPr/>
          <p:nvPr userDrawn="1"/>
        </p:nvCxnSpPr>
        <p:spPr>
          <a:xfrm>
            <a:off x="847600" y="6534120"/>
            <a:ext cx="0" cy="2782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8170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9" userDrawn="1">
          <p15:clr>
            <a:srgbClr val="FBAE40"/>
          </p15:clr>
        </p15:guide>
        <p15:guide id="2" pos="327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 userDrawn="1"/>
        </p:nvSpPr>
        <p:spPr bwMode="auto">
          <a:xfrm>
            <a:off x="0" y="6196013"/>
            <a:ext cx="9144000" cy="692150"/>
          </a:xfrm>
          <a:prstGeom prst="rect">
            <a:avLst/>
          </a:prstGeom>
          <a:solidFill>
            <a:srgbClr val="003464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14288" y="381000"/>
            <a:ext cx="9144000" cy="57848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2999997" algn="ctr" rotWithShape="0">
              <a:srgbClr val="808080">
                <a:alpha val="75000"/>
              </a:srgbClr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pic>
        <p:nvPicPr>
          <p:cNvPr id="4" name="Picture 18" descr="ffgolf_blan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165850"/>
            <a:ext cx="12239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79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923925"/>
            <a:ext cx="7773988" cy="6477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700213"/>
            <a:ext cx="7773988" cy="410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6487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7911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923925"/>
            <a:ext cx="7773988" cy="6477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700213"/>
            <a:ext cx="3810000" cy="4105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3811588" cy="4105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3548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5959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923925"/>
            <a:ext cx="7773988" cy="6477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08374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13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2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 userDrawn="1"/>
        </p:nvCxnSpPr>
        <p:spPr>
          <a:xfrm>
            <a:off x="596995" y="3436901"/>
            <a:ext cx="3764613" cy="263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80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824498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6123" indent="-206123" algn="l" defTabSz="824498" rtl="0" eaLnBrk="1" latinLnBrk="0" hangingPunct="1">
        <a:lnSpc>
          <a:spcPct val="90000"/>
        </a:lnSpc>
        <a:spcBef>
          <a:spcPts val="908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18371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625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872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118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67358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79615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855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504105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247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498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6740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8995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244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3489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5739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984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3"/>
          <p:cNvSpPr txBox="1">
            <a:spLocks/>
          </p:cNvSpPr>
          <p:nvPr userDrawn="1"/>
        </p:nvSpPr>
        <p:spPr>
          <a:xfrm>
            <a:off x="351034" y="1576829"/>
            <a:ext cx="4119009" cy="4292645"/>
          </a:xfrm>
          <a:prstGeom prst="rect">
            <a:avLst/>
          </a:prstGeom>
        </p:spPr>
        <p:txBody>
          <a:bodyPr lIns="82436" tIns="41216" rIns="82436" bIns="41216"/>
          <a:lstStyle>
            <a:lvl1pPr marL="139303" indent="-13930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900" dirty="0">
              <a:solidFill>
                <a:prstClr val="black"/>
              </a:solidFill>
              <a:latin typeface="Arial" panose="020B0604020202020204" pitchFamily="34" charset="0"/>
              <a:ea typeface="Kozuka Gothic Pr6N B" panose="020B08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239"/>
            <a:ext cx="9144000" cy="144873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436" tIns="41216" rIns="82436" bIns="41216" rtlCol="0" anchor="ctr"/>
          <a:lstStyle/>
          <a:p>
            <a:pPr algn="ctr" defTabSz="824348"/>
            <a:endParaRPr lang="fr-FR" sz="13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505045"/>
            <a:ext cx="9144000" cy="352958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436" tIns="41216" rIns="82436" bIns="41216" rtlCol="0" anchor="ctr"/>
          <a:lstStyle/>
          <a:p>
            <a:pPr algn="r" defTabSz="824348"/>
            <a:endParaRPr lang="fr-FR" sz="13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3" y="6556426"/>
            <a:ext cx="557562" cy="269886"/>
          </a:xfrm>
          <a:prstGeom prst="rect">
            <a:avLst/>
          </a:prstGeom>
        </p:spPr>
      </p:pic>
      <p:cxnSp>
        <p:nvCxnSpPr>
          <p:cNvPr id="6" name="Connecteur droit 5"/>
          <p:cNvCxnSpPr/>
          <p:nvPr userDrawn="1"/>
        </p:nvCxnSpPr>
        <p:spPr>
          <a:xfrm>
            <a:off x="847600" y="6534120"/>
            <a:ext cx="0" cy="2782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87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824348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6085" indent="-206085" algn="l" defTabSz="824348" rtl="0" eaLnBrk="1" latinLnBrk="0" hangingPunct="1">
        <a:lnSpc>
          <a:spcPct val="90000"/>
        </a:lnSpc>
        <a:spcBef>
          <a:spcPts val="908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18258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437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609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4781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66945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79127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292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503468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172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348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6515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8695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0869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3039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5214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384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 userDrawn="1"/>
        </p:nvSpPr>
        <p:spPr bwMode="auto">
          <a:xfrm>
            <a:off x="0" y="6180138"/>
            <a:ext cx="9144000" cy="692150"/>
          </a:xfrm>
          <a:prstGeom prst="rect">
            <a:avLst/>
          </a:prstGeom>
          <a:solidFill>
            <a:srgbClr val="003464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pic>
        <p:nvPicPr>
          <p:cNvPr id="1027" name="Picture 15" descr="ffgolf_blanc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165850"/>
            <a:ext cx="12239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5"/>
          <p:cNvSpPr txBox="1">
            <a:spLocks noChangeArrowheads="1"/>
          </p:cNvSpPr>
          <p:nvPr userDrawn="1"/>
        </p:nvSpPr>
        <p:spPr bwMode="auto">
          <a:xfrm>
            <a:off x="685800" y="6237288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 b="1">
              <a:solidFill>
                <a:srgbClr val="FFFFFF"/>
              </a:solidFill>
              <a:latin typeface="Helvetica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9pPr>
    </p:titleStyle>
    <p:bodyStyle>
      <a:lvl1pPr marL="177800" indent="-177800" algn="l" rtl="0" eaLnBrk="0" fontAlgn="base" hangingPunct="0">
        <a:lnSpc>
          <a:spcPct val="130000"/>
        </a:lnSpc>
        <a:spcBef>
          <a:spcPct val="0"/>
        </a:spcBef>
        <a:spcAft>
          <a:spcPct val="50000"/>
        </a:spcAft>
        <a:buChar char="•"/>
        <a:tabLst>
          <a:tab pos="625475" algn="l"/>
        </a:tabLst>
        <a:defRPr sz="1400" b="1">
          <a:solidFill>
            <a:srgbClr val="003464"/>
          </a:solidFill>
          <a:latin typeface="+mn-lt"/>
          <a:ea typeface="+mn-ea"/>
          <a:cs typeface="+mn-cs"/>
        </a:defRPr>
      </a:lvl1pPr>
      <a:lvl2pPr marL="625475" indent="-177800" algn="l" rtl="0" eaLnBrk="0" fontAlgn="base" hangingPunct="0">
        <a:lnSpc>
          <a:spcPct val="130000"/>
        </a:lnSpc>
        <a:spcBef>
          <a:spcPct val="0"/>
        </a:spcBef>
        <a:spcAft>
          <a:spcPct val="50000"/>
        </a:spcAft>
        <a:buFont typeface="Helvetica" pitchFamily="34" charset="0"/>
        <a:buChar char="–"/>
        <a:tabLst>
          <a:tab pos="625475" algn="l"/>
        </a:tabLst>
        <a:defRPr sz="1400">
          <a:solidFill>
            <a:srgbClr val="003464"/>
          </a:solidFill>
          <a:latin typeface="+mn-lt"/>
          <a:ea typeface="+mn-ea"/>
        </a:defRPr>
      </a:lvl2pPr>
      <a:lvl3pPr marL="1073150" indent="-177800" algn="l" rtl="0" eaLnBrk="0" fontAlgn="base" hangingPunct="0">
        <a:lnSpc>
          <a:spcPct val="130000"/>
        </a:lnSpc>
        <a:spcBef>
          <a:spcPct val="0"/>
        </a:spcBef>
        <a:spcAft>
          <a:spcPct val="50000"/>
        </a:spcAft>
        <a:buFont typeface="Helvetica" pitchFamily="34" charset="0"/>
        <a:buChar char="»"/>
        <a:tabLst>
          <a:tab pos="625475" algn="l"/>
        </a:tabLst>
        <a:defRPr sz="1200">
          <a:solidFill>
            <a:srgbClr val="003464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3"/>
          <p:cNvSpPr txBox="1">
            <a:spLocks/>
          </p:cNvSpPr>
          <p:nvPr userDrawn="1"/>
        </p:nvSpPr>
        <p:spPr>
          <a:xfrm>
            <a:off x="351035" y="1576830"/>
            <a:ext cx="4119009" cy="4292645"/>
          </a:xfrm>
          <a:prstGeom prst="rect">
            <a:avLst/>
          </a:prstGeom>
        </p:spPr>
        <p:txBody>
          <a:bodyPr lIns="61827" tIns="30912" rIns="61827" bIns="30912"/>
          <a:lstStyle>
            <a:lvl1pPr marL="139303" indent="-13930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675" dirty="0">
              <a:solidFill>
                <a:prstClr val="black"/>
              </a:solidFill>
              <a:latin typeface="Arial" panose="020B0604020202020204" pitchFamily="34" charset="0"/>
              <a:ea typeface="Kozuka Gothic Pr6N B" panose="020B08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241"/>
            <a:ext cx="9144000" cy="144873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827" tIns="30912" rIns="61827" bIns="30912" rtlCol="0" anchor="ctr"/>
          <a:lstStyle/>
          <a:p>
            <a:pPr algn="ctr" defTabSz="618261"/>
            <a:endParaRPr lang="fr-FR" sz="975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505045"/>
            <a:ext cx="9144000" cy="352958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827" tIns="30912" rIns="61827" bIns="30912" rtlCol="0" anchor="ctr"/>
          <a:lstStyle/>
          <a:p>
            <a:pPr algn="r" defTabSz="618261"/>
            <a:endParaRPr lang="fr-FR" sz="9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3" y="6556426"/>
            <a:ext cx="557562" cy="269886"/>
          </a:xfrm>
          <a:prstGeom prst="rect">
            <a:avLst/>
          </a:prstGeom>
        </p:spPr>
      </p:pic>
      <p:cxnSp>
        <p:nvCxnSpPr>
          <p:cNvPr id="6" name="Connecteur droit 5"/>
          <p:cNvCxnSpPr/>
          <p:nvPr userDrawn="1"/>
        </p:nvCxnSpPr>
        <p:spPr>
          <a:xfrm>
            <a:off x="847600" y="6534122"/>
            <a:ext cx="0" cy="2782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04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18261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564" indent="-154564" algn="l" defTabSz="618261" rtl="0" eaLnBrk="1" latinLnBrk="0" hangingPunct="1">
        <a:lnSpc>
          <a:spcPct val="90000"/>
        </a:lnSpc>
        <a:spcBef>
          <a:spcPts val="68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63694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772828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81957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91086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209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009345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318469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627601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9129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8261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7386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6521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5652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4779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3911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73038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evron 6"/>
          <p:cNvSpPr/>
          <p:nvPr/>
        </p:nvSpPr>
        <p:spPr bwMode="auto">
          <a:xfrm>
            <a:off x="-62761" y="707434"/>
            <a:ext cx="9119888" cy="586556"/>
          </a:xfrm>
          <a:prstGeom prst="chevron">
            <a:avLst/>
          </a:prstGeom>
          <a:solidFill>
            <a:srgbClr val="2D2D8A">
              <a:lumMod val="40000"/>
              <a:lumOff val="6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045" tIns="34021" rIns="68045" bIns="34021" anchor="ctr"/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350" b="1" kern="0" dirty="0">
              <a:solidFill>
                <a:srgbClr val="002060"/>
              </a:solidFill>
              <a:latin typeface="Arial" charset="0"/>
              <a:ea typeface="ＭＳ Ｐゴシック"/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04919" y="2585376"/>
            <a:ext cx="8784528" cy="2463077"/>
          </a:xfrm>
          <a:prstGeom prst="rect">
            <a:avLst/>
          </a:prstGeom>
          <a:noFill/>
          <a:ln>
            <a:noFill/>
          </a:ln>
        </p:spPr>
        <p:txBody>
          <a:bodyPr lIns="68045" tIns="34021" rIns="68045" bIns="34021"/>
          <a:lstStyle/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cs typeface="Arial" panose="020B0604020202020204" pitchFamily="34" charset="0"/>
              </a:rPr>
              <a:t>1 – Assemblée Générale Ordinaire du CD 49 (approbation comptes 2019 / Budget 2020)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cs typeface="Arial" panose="020B0604020202020204" pitchFamily="34" charset="0"/>
              </a:rPr>
              <a:t>2 – Approbation du règlement des opérations électorales </a:t>
            </a:r>
            <a:endParaRPr lang="fr-FR" sz="1400" u="sng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3 – L</a:t>
            </a:r>
            <a:r>
              <a:rPr lang="fr-FR" sz="1400" dirty="0">
                <a:solidFill>
                  <a:prstClr val="white"/>
                </a:solidFill>
                <a:cs typeface="Arial" panose="020B0604020202020204" pitchFamily="34" charset="0"/>
              </a:rPr>
              <a:t>ancement de l’appel à candidatures. Ouverture du délai pour déposer les listes candidates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4 –Date limite de réception des listes candidates</a:t>
            </a:r>
            <a:endParaRPr lang="fr-FR" sz="14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5 – Réunion du Bureau et avis sur la recevabilité des listes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6 – Date limite pour régulariser les listes irrecevables (7 jours) à 12h00 et validation du Bureau. Réunion du Bureau du Comité Départemental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7 – Annonce des listes candidates définitives au plus tard le 12/10/2020 à 12h00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8 – Convocations Assemblée Générale Élective du CD 49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9 – Assemblée Générale Élective du CD 49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10 – Formalités auprès de la Préfecture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b="1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b="1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marL="212642" indent="-212642" algn="just" defTabSz="61814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"/>
              <a:defRPr/>
            </a:pPr>
            <a:endParaRPr lang="en-US" sz="975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75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2642" indent="-212642" algn="just" defTabSz="61814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"/>
              <a:defRPr/>
            </a:pPr>
            <a:endParaRPr lang="en-US" sz="975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825" b="1" dirty="0">
              <a:solidFill>
                <a:srgbClr val="FF0000"/>
              </a:solidFill>
              <a:latin typeface="Calibri" panose="020F0502020204030204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25" kern="0" dirty="0">
              <a:solidFill>
                <a:srgbClr val="C00000"/>
              </a:solidFill>
              <a:latin typeface="Calibri" panose="020F0502020204030204"/>
              <a:cs typeface="Helvetica" panose="020B0604020202020204" pitchFamily="34" charset="0"/>
            </a:endParaRPr>
          </a:p>
        </p:txBody>
      </p:sp>
      <p:sp>
        <p:nvSpPr>
          <p:cNvPr id="11" name="Chevron 10"/>
          <p:cNvSpPr/>
          <p:nvPr/>
        </p:nvSpPr>
        <p:spPr bwMode="auto">
          <a:xfrm>
            <a:off x="7948087" y="707434"/>
            <a:ext cx="1168486" cy="586556"/>
          </a:xfrm>
          <a:prstGeom prst="chevron">
            <a:avLst/>
          </a:prstGeom>
          <a:solidFill>
            <a:srgbClr val="2D2D8A">
              <a:lumMod val="40000"/>
              <a:lumOff val="6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045" tIns="34021" rIns="68045" bIns="34021" anchor="ctr"/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kern="0" dirty="0">
                <a:solidFill>
                  <a:srgbClr val="002060"/>
                </a:solidFill>
                <a:latin typeface="Arial" charset="0"/>
                <a:ea typeface="ＭＳ Ｐゴシック"/>
              </a:rPr>
              <a:t>2021</a:t>
            </a:r>
          </a:p>
        </p:txBody>
      </p:sp>
      <p:sp>
        <p:nvSpPr>
          <p:cNvPr id="16" name="Titre 3">
            <a:extLst>
              <a:ext uri="{FF2B5EF4-FFF2-40B4-BE49-F238E27FC236}">
                <a16:creationId xmlns:a16="http://schemas.microsoft.com/office/drawing/2014/main" id="{C11E21A9-16A7-4003-942A-73CCF8CD8249}"/>
              </a:ext>
            </a:extLst>
          </p:cNvPr>
          <p:cNvSpPr txBox="1">
            <a:spLocks/>
          </p:cNvSpPr>
          <p:nvPr/>
        </p:nvSpPr>
        <p:spPr bwMode="auto">
          <a:xfrm>
            <a:off x="1" y="-48757"/>
            <a:ext cx="9116572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82434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fr-FR" altLang="fr-FR" sz="2000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fr-FR" altLang="fr-FR" sz="2000" b="1" dirty="0">
                <a:solidFill>
                  <a:srgbClr val="33CCFF"/>
                </a:solidFill>
                <a:latin typeface="+mn-lt"/>
                <a:cs typeface="Arial" charset="0"/>
              </a:rPr>
              <a:t>CALENDRIER ÉLECTORAL COMITE DEPARTEMENTAL 49</a:t>
            </a:r>
          </a:p>
          <a:p>
            <a:pPr algn="ctr"/>
            <a:endParaRPr lang="fr-FR" altLang="fr-FR" sz="20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45F688-7C99-455D-96B3-700172F8A214}"/>
              </a:ext>
            </a:extLst>
          </p:cNvPr>
          <p:cNvSpPr/>
          <p:nvPr/>
        </p:nvSpPr>
        <p:spPr>
          <a:xfrm>
            <a:off x="4497183" y="2121977"/>
            <a:ext cx="12804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000" b="1" kern="0" dirty="0">
                <a:latin typeface="Arial" panose="020B0604020202020204" pitchFamily="34" charset="0"/>
                <a:cs typeface="Arial" panose="020B0604020202020204" pitchFamily="34" charset="0"/>
              </a:rPr>
              <a:t>-6-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000" b="1" kern="0" dirty="0">
                <a:latin typeface="Arial" panose="020B0604020202020204" pitchFamily="34" charset="0"/>
                <a:cs typeface="Arial" panose="020B0604020202020204" pitchFamily="34" charset="0"/>
              </a:rPr>
              <a:t>30/09/20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0058F35-129E-448B-8FDA-03D8853A8023}"/>
              </a:ext>
            </a:extLst>
          </p:cNvPr>
          <p:cNvSpPr txBox="1"/>
          <p:nvPr/>
        </p:nvSpPr>
        <p:spPr>
          <a:xfrm>
            <a:off x="2884502" y="836275"/>
            <a:ext cx="3347570" cy="553998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Période antériorité Membre AS (6 mois) : </a:t>
            </a:r>
            <a:br>
              <a:rPr lang="fr-FR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mars 2020 –</a:t>
            </a:r>
          </a:p>
          <a:p>
            <a:pPr algn="ctr"/>
            <a:r>
              <a:rPr lang="fr-FR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septembre 2020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E5EB6C-E622-4EB7-8580-ADDC1805F4D2}"/>
              </a:ext>
            </a:extLst>
          </p:cNvPr>
          <p:cNvSpPr/>
          <p:nvPr/>
        </p:nvSpPr>
        <p:spPr>
          <a:xfrm>
            <a:off x="1109218" y="852926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kern="0" dirty="0">
                <a:solidFill>
                  <a:srgbClr val="002060"/>
                </a:solidFill>
                <a:latin typeface="Arial" charset="0"/>
                <a:ea typeface="ＭＳ Ｐゴシック"/>
              </a:rPr>
              <a:t>2020</a:t>
            </a:r>
          </a:p>
        </p:txBody>
      </p:sp>
      <p:grpSp>
        <p:nvGrpSpPr>
          <p:cNvPr id="27" name="Groupe 35"/>
          <p:cNvGrpSpPr>
            <a:grpSpLocks/>
          </p:cNvGrpSpPr>
          <p:nvPr/>
        </p:nvGrpSpPr>
        <p:grpSpPr bwMode="auto">
          <a:xfrm>
            <a:off x="-54779" y="1444192"/>
            <a:ext cx="5579123" cy="999304"/>
            <a:chOff x="3134731" y="3224561"/>
            <a:chExt cx="1089553" cy="501633"/>
          </a:xfrm>
          <a:solidFill>
            <a:srgbClr val="FFFF00"/>
          </a:solidFill>
        </p:grpSpPr>
        <p:sp>
          <p:nvSpPr>
            <p:cNvPr id="39" name="Chevron 30"/>
            <p:cNvSpPr>
              <a:spLocks noChangeArrowheads="1"/>
            </p:cNvSpPr>
            <p:nvPr/>
          </p:nvSpPr>
          <p:spPr bwMode="auto">
            <a:xfrm>
              <a:off x="4005373" y="3225101"/>
              <a:ext cx="218911" cy="501093"/>
            </a:xfrm>
            <a:prstGeom prst="chevron">
              <a:avLst>
                <a:gd name="adj" fmla="val 20520"/>
              </a:avLst>
            </a:prstGeom>
            <a:solidFill>
              <a:schemeClr val="accent6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618261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 altLang="fr-FR" sz="750" b="1" kern="0" dirty="0">
                <a:solidFill>
                  <a:srgbClr val="FFFF00"/>
                </a:solidFill>
              </a:endParaRPr>
            </a:p>
          </p:txBody>
        </p:sp>
        <p:sp>
          <p:nvSpPr>
            <p:cNvPr id="40" name="Chevron 31"/>
            <p:cNvSpPr>
              <a:spLocks noChangeArrowheads="1"/>
            </p:cNvSpPr>
            <p:nvPr/>
          </p:nvSpPr>
          <p:spPr bwMode="auto">
            <a:xfrm>
              <a:off x="3134731" y="3224561"/>
              <a:ext cx="217058" cy="498397"/>
            </a:xfrm>
            <a:prstGeom prst="chevron">
              <a:avLst>
                <a:gd name="adj" fmla="val 24085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618261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altLang="fr-FR" sz="1100" b="1" kern="0" dirty="0">
                  <a:latin typeface="Calibri" panose="020F0502020204030204" pitchFamily="34" charset="0"/>
                </a:rPr>
                <a:t>-31/01/20</a:t>
              </a:r>
            </a:p>
          </p:txBody>
        </p:sp>
      </p:grpSp>
      <p:sp>
        <p:nvSpPr>
          <p:cNvPr id="12" name="Chevron 22"/>
          <p:cNvSpPr>
            <a:spLocks noChangeArrowheads="1"/>
          </p:cNvSpPr>
          <p:nvPr/>
        </p:nvSpPr>
        <p:spPr bwMode="auto">
          <a:xfrm>
            <a:off x="622478" y="1445455"/>
            <a:ext cx="1178374" cy="1004130"/>
          </a:xfrm>
          <a:prstGeom prst="chevron">
            <a:avLst>
              <a:gd name="adj" fmla="val 21412"/>
            </a:avLst>
          </a:prstGeom>
          <a:solidFill>
            <a:srgbClr val="00B0F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-2-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21/07/20</a:t>
            </a:r>
          </a:p>
        </p:txBody>
      </p:sp>
      <p:sp>
        <p:nvSpPr>
          <p:cNvPr id="19" name="Chevron 29"/>
          <p:cNvSpPr>
            <a:spLocks noChangeArrowheads="1"/>
          </p:cNvSpPr>
          <p:nvPr/>
        </p:nvSpPr>
        <p:spPr bwMode="auto">
          <a:xfrm>
            <a:off x="7132945" y="1445266"/>
            <a:ext cx="1178999" cy="997244"/>
          </a:xfrm>
          <a:prstGeom prst="chevron">
            <a:avLst>
              <a:gd name="adj" fmla="val 21849"/>
            </a:avLst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-9-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13/11/20</a:t>
            </a:r>
          </a:p>
        </p:txBody>
      </p:sp>
      <p:sp>
        <p:nvSpPr>
          <p:cNvPr id="22" name="Chevron 29"/>
          <p:cNvSpPr>
            <a:spLocks noChangeArrowheads="1"/>
          </p:cNvSpPr>
          <p:nvPr/>
        </p:nvSpPr>
        <p:spPr bwMode="auto">
          <a:xfrm>
            <a:off x="6246222" y="1444191"/>
            <a:ext cx="1194003" cy="1004130"/>
          </a:xfrm>
          <a:prstGeom prst="chevron">
            <a:avLst>
              <a:gd name="adj" fmla="val 21849"/>
            </a:avLst>
          </a:prstGeom>
          <a:solidFill>
            <a:srgbClr val="00B0F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-8-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Au moins 15 jours avant AG </a:t>
            </a:r>
          </a:p>
        </p:txBody>
      </p:sp>
      <p:sp>
        <p:nvSpPr>
          <p:cNvPr id="23" name="Chevron 31">
            <a:extLst>
              <a:ext uri="{FF2B5EF4-FFF2-40B4-BE49-F238E27FC236}">
                <a16:creationId xmlns:a16="http://schemas.microsoft.com/office/drawing/2014/main" id="{C594DB0D-7E25-48ED-9CCA-393FD49CB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730" y="1442317"/>
            <a:ext cx="1257740" cy="1004130"/>
          </a:xfrm>
          <a:prstGeom prst="chevron">
            <a:avLst>
              <a:gd name="adj" fmla="val 24085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-5-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22/09/20</a:t>
            </a:r>
          </a:p>
        </p:txBody>
      </p:sp>
      <p:sp>
        <p:nvSpPr>
          <p:cNvPr id="24" name="Chevron 29">
            <a:extLst>
              <a:ext uri="{FF2B5EF4-FFF2-40B4-BE49-F238E27FC236}">
                <a16:creationId xmlns:a16="http://schemas.microsoft.com/office/drawing/2014/main" id="{94F5DC7C-DD94-494C-B50A-C8F556C6D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302" y="1444191"/>
            <a:ext cx="1215102" cy="1004130"/>
          </a:xfrm>
          <a:prstGeom prst="chevron">
            <a:avLst>
              <a:gd name="adj" fmla="val 21849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-3-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24/08/20</a:t>
            </a:r>
          </a:p>
        </p:txBody>
      </p:sp>
      <p:sp>
        <p:nvSpPr>
          <p:cNvPr id="30" name="Chevron 29">
            <a:extLst>
              <a:ext uri="{FF2B5EF4-FFF2-40B4-BE49-F238E27FC236}">
                <a16:creationId xmlns:a16="http://schemas.microsoft.com/office/drawing/2014/main" id="{0A3A3231-1E17-4699-B163-778DFE3FF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7536" y="1442317"/>
            <a:ext cx="1171083" cy="1004130"/>
          </a:xfrm>
          <a:prstGeom prst="chevron">
            <a:avLst>
              <a:gd name="adj" fmla="val 21849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-4-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21/09/20</a:t>
            </a:r>
          </a:p>
        </p:txBody>
      </p:sp>
      <p:sp>
        <p:nvSpPr>
          <p:cNvPr id="32" name="Chevron 31">
            <a:extLst>
              <a:ext uri="{FF2B5EF4-FFF2-40B4-BE49-F238E27FC236}">
                <a16:creationId xmlns:a16="http://schemas.microsoft.com/office/drawing/2014/main" id="{60435AAC-5595-42FE-83A1-CCEC4044D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371" y="1444190"/>
            <a:ext cx="1270149" cy="998319"/>
          </a:xfrm>
          <a:prstGeom prst="chevron">
            <a:avLst>
              <a:gd name="adj" fmla="val 24085"/>
            </a:avLst>
          </a:prstGeom>
          <a:solidFill>
            <a:srgbClr val="00B0F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-7-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05/10/20</a:t>
            </a:r>
          </a:p>
        </p:txBody>
      </p:sp>
      <p:sp>
        <p:nvSpPr>
          <p:cNvPr id="25" name="Chevron 31">
            <a:extLst>
              <a:ext uri="{FF2B5EF4-FFF2-40B4-BE49-F238E27FC236}">
                <a16:creationId xmlns:a16="http://schemas.microsoft.com/office/drawing/2014/main" id="{C594DB0D-7E25-48ED-9CCA-393FD49CB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9730" y="1444191"/>
            <a:ext cx="1168733" cy="1004130"/>
          </a:xfrm>
          <a:prstGeom prst="chevron">
            <a:avLst>
              <a:gd name="adj" fmla="val 24085"/>
            </a:avLst>
          </a:prstGeom>
          <a:solidFill>
            <a:srgbClr val="00B0F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-10-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Dans les 3 mois suivants l’AG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9D6AC4D-E17F-42DB-979C-B39863133E1A}"/>
              </a:ext>
            </a:extLst>
          </p:cNvPr>
          <p:cNvCxnSpPr>
            <a:cxnSpLocks/>
          </p:cNvCxnSpPr>
          <p:nvPr/>
        </p:nvCxnSpPr>
        <p:spPr>
          <a:xfrm flipH="1">
            <a:off x="3301985" y="1253969"/>
            <a:ext cx="36664" cy="35509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723093" y="172672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-6-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29/09/20</a:t>
            </a:r>
          </a:p>
        </p:txBody>
      </p:sp>
    </p:spTree>
    <p:extLst>
      <p:ext uri="{BB962C8B-B14F-4D97-AF65-F5344CB8AC3E}">
        <p14:creationId xmlns:p14="http://schemas.microsoft.com/office/powerpoint/2010/main" val="809515847"/>
      </p:ext>
    </p:extLst>
  </p:cSld>
  <p:clrMapOvr>
    <a:masterClrMapping/>
  </p:clrMapOvr>
</p:sld>
</file>

<file path=ppt/theme/theme1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Helvetica Condensed"/>
        <a:ea typeface="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193</Words>
  <Application>Microsoft Office PowerPoint</Application>
  <PresentationFormat>Affichage à l'écran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Calibri</vt:lpstr>
      <vt:lpstr>Helvetica</vt:lpstr>
      <vt:lpstr>Helvetica Condensed</vt:lpstr>
      <vt:lpstr>Wingdings</vt:lpstr>
      <vt:lpstr>3_Conception personnalisée</vt:lpstr>
      <vt:lpstr>1_Conception personnalisée</vt:lpstr>
      <vt:lpstr>Conception personnalisée</vt:lpstr>
      <vt:lpstr>2_Conception personnalisée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</dc:creator>
  <cp:lastModifiedBy>GolfPDL</cp:lastModifiedBy>
  <cp:revision>116</cp:revision>
  <cp:lastPrinted>2020-08-02T21:14:30Z</cp:lastPrinted>
  <dcterms:created xsi:type="dcterms:W3CDTF">2016-06-10T10:12:03Z</dcterms:created>
  <dcterms:modified xsi:type="dcterms:W3CDTF">2020-09-01T07:21:28Z</dcterms:modified>
</cp:coreProperties>
</file>