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  <p:sldMasterId id="2147483678" r:id="rId4"/>
  </p:sldMasterIdLst>
  <p:sldIdLst>
    <p:sldId id="298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66CC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90" y="-6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4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0387" y="1584476"/>
            <a:ext cx="4533521" cy="4874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9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464509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53133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923925"/>
            <a:ext cx="7773988" cy="6477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1700213"/>
            <a:ext cx="7773988" cy="41052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725512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6688" y="923925"/>
            <a:ext cx="1943100" cy="4881563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923925"/>
            <a:ext cx="5678488" cy="4881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9899285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717767" y="987065"/>
            <a:ext cx="4067393" cy="4873423"/>
          </a:xfrm>
          <a:prstGeom prst="rect">
            <a:avLst/>
          </a:prstGeom>
        </p:spPr>
        <p:txBody>
          <a:bodyPr lIns="82436" tIns="41216" rIns="82436" bIns="41216"/>
          <a:lstStyle>
            <a:lvl1pPr marL="0" indent="0">
              <a:buNone/>
              <a:defRPr sz="2175"/>
            </a:lvl1pPr>
            <a:lvl2pPr marL="309129" indent="0">
              <a:buNone/>
              <a:defRPr sz="1875"/>
            </a:lvl2pPr>
            <a:lvl3pPr marL="618261" indent="0">
              <a:buNone/>
              <a:defRPr sz="1650"/>
            </a:lvl3pPr>
            <a:lvl4pPr marL="927386" indent="0">
              <a:buNone/>
              <a:defRPr sz="1350"/>
            </a:lvl4pPr>
            <a:lvl5pPr marL="1236521" indent="0">
              <a:buNone/>
              <a:defRPr sz="1350"/>
            </a:lvl5pPr>
            <a:lvl6pPr marL="1545652" indent="0">
              <a:buNone/>
              <a:defRPr sz="1350"/>
            </a:lvl6pPr>
            <a:lvl7pPr marL="1854779" indent="0">
              <a:buNone/>
              <a:defRPr sz="1350"/>
            </a:lvl7pPr>
            <a:lvl8pPr marL="2163911" indent="0">
              <a:buNone/>
              <a:defRPr sz="1350"/>
            </a:lvl8pPr>
            <a:lvl9pPr marL="2473038" indent="0">
              <a:buNone/>
              <a:defRPr sz="1350"/>
            </a:lvl9pPr>
          </a:lstStyle>
          <a:p>
            <a:endParaRPr lang="fr-FR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41"/>
            <a:ext cx="9144000" cy="144873"/>
          </a:xfrm>
          <a:prstGeom prst="rect">
            <a:avLst/>
          </a:prstGeom>
          <a:solidFill>
            <a:srgbClr val="26C4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827" tIns="30912" rIns="61827" bIns="30912" rtlCol="0" anchor="ctr"/>
          <a:lstStyle/>
          <a:p>
            <a:pPr algn="ctr" defTabSz="618261"/>
            <a:endParaRPr lang="fr-FR" sz="975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505045"/>
            <a:ext cx="9144000" cy="352958"/>
          </a:xfrm>
          <a:prstGeom prst="rect">
            <a:avLst/>
          </a:prstGeom>
          <a:solidFill>
            <a:srgbClr val="26C4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827" tIns="30912" rIns="61827" bIns="30912" rtlCol="0" anchor="ctr"/>
          <a:lstStyle/>
          <a:p>
            <a:pPr algn="r" defTabSz="618261"/>
            <a:endParaRPr lang="fr-FR" sz="97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03" y="6556426"/>
            <a:ext cx="557562" cy="269886"/>
          </a:xfrm>
          <a:prstGeom prst="rect">
            <a:avLst/>
          </a:prstGeom>
        </p:spPr>
      </p:pic>
      <p:cxnSp>
        <p:nvCxnSpPr>
          <p:cNvPr id="6" name="Connecteur droit 5"/>
          <p:cNvCxnSpPr/>
          <p:nvPr userDrawn="1"/>
        </p:nvCxnSpPr>
        <p:spPr>
          <a:xfrm>
            <a:off x="847600" y="6534122"/>
            <a:ext cx="0" cy="27827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3229778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279">
          <p15:clr>
            <a:srgbClr val="FBAE40"/>
          </p15:clr>
        </p15:guide>
        <p15:guide id="2" pos="327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717766" y="987063"/>
            <a:ext cx="4067393" cy="4873423"/>
          </a:xfrm>
          <a:prstGeom prst="rect">
            <a:avLst/>
          </a:prstGeom>
        </p:spPr>
        <p:txBody>
          <a:bodyPr lIns="82436" tIns="41216" rIns="82436" bIns="41216"/>
          <a:lstStyle>
            <a:lvl1pPr marL="0" indent="0">
              <a:buNone/>
              <a:defRPr sz="2900"/>
            </a:lvl1pPr>
            <a:lvl2pPr marL="412172" indent="0">
              <a:buNone/>
              <a:defRPr sz="2500"/>
            </a:lvl2pPr>
            <a:lvl3pPr marL="824348" indent="0">
              <a:buNone/>
              <a:defRPr sz="2200"/>
            </a:lvl3pPr>
            <a:lvl4pPr marL="1236515" indent="0">
              <a:buNone/>
              <a:defRPr sz="1800"/>
            </a:lvl4pPr>
            <a:lvl5pPr marL="1648695" indent="0">
              <a:buNone/>
              <a:defRPr sz="1800"/>
            </a:lvl5pPr>
            <a:lvl6pPr marL="2060869" indent="0">
              <a:buNone/>
              <a:defRPr sz="1800"/>
            </a:lvl6pPr>
            <a:lvl7pPr marL="2473039" indent="0">
              <a:buNone/>
              <a:defRPr sz="1800"/>
            </a:lvl7pPr>
            <a:lvl8pPr marL="2885214" indent="0">
              <a:buNone/>
              <a:defRPr sz="1800"/>
            </a:lvl8pPr>
            <a:lvl9pPr marL="3297384" indent="0">
              <a:buNone/>
              <a:defRPr sz="1800"/>
            </a:lvl9pPr>
          </a:lstStyle>
          <a:p>
            <a:endParaRPr lang="fr-FR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39"/>
            <a:ext cx="9144000" cy="144873"/>
          </a:xfrm>
          <a:prstGeom prst="rect">
            <a:avLst/>
          </a:prstGeom>
          <a:solidFill>
            <a:srgbClr val="26C4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436" tIns="41216" rIns="82436" bIns="41216" rtlCol="0" anchor="ctr"/>
          <a:lstStyle/>
          <a:p>
            <a:pPr algn="ctr" defTabSz="824348"/>
            <a:endParaRPr lang="fr-FR" sz="130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505045"/>
            <a:ext cx="9144000" cy="352958"/>
          </a:xfrm>
          <a:prstGeom prst="rect">
            <a:avLst/>
          </a:prstGeom>
          <a:solidFill>
            <a:srgbClr val="26C4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436" tIns="41216" rIns="82436" bIns="41216" rtlCol="0" anchor="ctr"/>
          <a:lstStyle/>
          <a:p>
            <a:pPr algn="r" defTabSz="824348"/>
            <a:endParaRPr lang="fr-FR" sz="13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03" y="6556426"/>
            <a:ext cx="557562" cy="269886"/>
          </a:xfrm>
          <a:prstGeom prst="rect">
            <a:avLst/>
          </a:prstGeom>
        </p:spPr>
      </p:pic>
      <p:cxnSp>
        <p:nvCxnSpPr>
          <p:cNvPr id="6" name="Connecteur droit 5"/>
          <p:cNvCxnSpPr/>
          <p:nvPr userDrawn="1"/>
        </p:nvCxnSpPr>
        <p:spPr>
          <a:xfrm>
            <a:off x="847600" y="6534120"/>
            <a:ext cx="0" cy="27827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8817031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279" userDrawn="1">
          <p15:clr>
            <a:srgbClr val="FBAE40"/>
          </p15:clr>
        </p15:guide>
        <p15:guide id="2" pos="327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ChangeArrowheads="1"/>
          </p:cNvSpPr>
          <p:nvPr userDrawn="1"/>
        </p:nvSpPr>
        <p:spPr bwMode="auto">
          <a:xfrm>
            <a:off x="0" y="6196013"/>
            <a:ext cx="9144000" cy="692150"/>
          </a:xfrm>
          <a:prstGeom prst="rect">
            <a:avLst/>
          </a:prstGeom>
          <a:solidFill>
            <a:srgbClr val="003464"/>
          </a:soli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3" name="Rectangle 16"/>
          <p:cNvSpPr>
            <a:spLocks noChangeArrowheads="1"/>
          </p:cNvSpPr>
          <p:nvPr userDrawn="1"/>
        </p:nvSpPr>
        <p:spPr bwMode="auto">
          <a:xfrm>
            <a:off x="14288" y="381000"/>
            <a:ext cx="9144000" cy="57848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8100" dir="2999997" algn="ctr" rotWithShape="0">
              <a:srgbClr val="808080">
                <a:alpha val="75000"/>
              </a:srgbClr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pic>
        <p:nvPicPr>
          <p:cNvPr id="4" name="Picture 18" descr="ffgolf_blan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6165850"/>
            <a:ext cx="1223962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793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923925"/>
            <a:ext cx="7773988" cy="6477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1700213"/>
            <a:ext cx="7773988" cy="41052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764874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579114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923925"/>
            <a:ext cx="7773988" cy="6477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700213"/>
            <a:ext cx="3810000" cy="41052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3811588" cy="41052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635487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059592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923925"/>
            <a:ext cx="7773988" cy="6477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083746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7136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32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6"/>
          <p:cNvCxnSpPr/>
          <p:nvPr userDrawn="1"/>
        </p:nvCxnSpPr>
        <p:spPr>
          <a:xfrm>
            <a:off x="596995" y="3436901"/>
            <a:ext cx="3764613" cy="2631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7807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824498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6123" indent="-206123" algn="l" defTabSz="824498" rtl="0" eaLnBrk="1" latinLnBrk="0" hangingPunct="1">
        <a:lnSpc>
          <a:spcPct val="90000"/>
        </a:lnSpc>
        <a:spcBef>
          <a:spcPts val="908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18371" indent="-206123" algn="l" defTabSz="8244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30625" indent="-206123" algn="l" defTabSz="8244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872" indent="-206123" algn="l" defTabSz="8244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55118" indent="-206123" algn="l" defTabSz="8244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67358" indent="-206123" algn="l" defTabSz="8244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679615" indent="-206123" algn="l" defTabSz="8244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091855" indent="-206123" algn="l" defTabSz="8244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504105" indent="-206123" algn="l" defTabSz="8244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82449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2247" algn="l" defTabSz="82449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4498" algn="l" defTabSz="82449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6740" algn="l" defTabSz="82449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8995" algn="l" defTabSz="82449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61244" algn="l" defTabSz="82449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73489" algn="l" defTabSz="82449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85739" algn="l" defTabSz="82449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97984" algn="l" defTabSz="82449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3"/>
          <p:cNvSpPr txBox="1">
            <a:spLocks/>
          </p:cNvSpPr>
          <p:nvPr userDrawn="1"/>
        </p:nvSpPr>
        <p:spPr>
          <a:xfrm>
            <a:off x="351034" y="1576829"/>
            <a:ext cx="4119009" cy="4292645"/>
          </a:xfrm>
          <a:prstGeom prst="rect">
            <a:avLst/>
          </a:prstGeom>
        </p:spPr>
        <p:txBody>
          <a:bodyPr lIns="82436" tIns="41216" rIns="82436" bIns="41216"/>
          <a:lstStyle>
            <a:lvl1pPr marL="139303" indent="-139303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900" dirty="0">
              <a:solidFill>
                <a:prstClr val="black"/>
              </a:solidFill>
              <a:latin typeface="Arial" panose="020B0604020202020204" pitchFamily="34" charset="0"/>
              <a:ea typeface="Kozuka Gothic Pr6N B" panose="020B08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1239"/>
            <a:ext cx="9144000" cy="144873"/>
          </a:xfrm>
          <a:prstGeom prst="rect">
            <a:avLst/>
          </a:prstGeom>
          <a:solidFill>
            <a:srgbClr val="26C4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436" tIns="41216" rIns="82436" bIns="41216" rtlCol="0" anchor="ctr"/>
          <a:lstStyle/>
          <a:p>
            <a:pPr algn="ctr" defTabSz="824348"/>
            <a:endParaRPr lang="fr-FR" sz="13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505045"/>
            <a:ext cx="9144000" cy="352958"/>
          </a:xfrm>
          <a:prstGeom prst="rect">
            <a:avLst/>
          </a:prstGeom>
          <a:solidFill>
            <a:srgbClr val="26C4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436" tIns="41216" rIns="82436" bIns="41216" rtlCol="0" anchor="ctr"/>
          <a:lstStyle/>
          <a:p>
            <a:pPr algn="r" defTabSz="824348"/>
            <a:endParaRPr lang="fr-FR" sz="13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03" y="6556426"/>
            <a:ext cx="557562" cy="269886"/>
          </a:xfrm>
          <a:prstGeom prst="rect">
            <a:avLst/>
          </a:prstGeom>
        </p:spPr>
      </p:pic>
      <p:cxnSp>
        <p:nvCxnSpPr>
          <p:cNvPr id="6" name="Connecteur droit 5"/>
          <p:cNvCxnSpPr/>
          <p:nvPr userDrawn="1"/>
        </p:nvCxnSpPr>
        <p:spPr>
          <a:xfrm>
            <a:off x="847600" y="6534120"/>
            <a:ext cx="0" cy="27827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2871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824348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6085" indent="-206085" algn="l" defTabSz="824348" rtl="0" eaLnBrk="1" latinLnBrk="0" hangingPunct="1">
        <a:lnSpc>
          <a:spcPct val="90000"/>
        </a:lnSpc>
        <a:spcBef>
          <a:spcPts val="908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18258" indent="-206085" algn="l" defTabSz="82434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30437" indent="-206085" algn="l" defTabSz="82434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609" indent="-206085" algn="l" defTabSz="82434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54781" indent="-206085" algn="l" defTabSz="82434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66945" indent="-206085" algn="l" defTabSz="82434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679127" indent="-206085" algn="l" defTabSz="82434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091292" indent="-206085" algn="l" defTabSz="82434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503468" indent="-206085" algn="l" defTabSz="82434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82434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2172" algn="l" defTabSz="82434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4348" algn="l" defTabSz="82434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6515" algn="l" defTabSz="82434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8695" algn="l" defTabSz="82434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60869" algn="l" defTabSz="82434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73039" algn="l" defTabSz="82434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85214" algn="l" defTabSz="82434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97384" algn="l" defTabSz="82434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/>
          <p:cNvSpPr>
            <a:spLocks noChangeArrowheads="1"/>
          </p:cNvSpPr>
          <p:nvPr userDrawn="1"/>
        </p:nvSpPr>
        <p:spPr bwMode="auto">
          <a:xfrm>
            <a:off x="0" y="6180138"/>
            <a:ext cx="9144000" cy="692150"/>
          </a:xfrm>
          <a:prstGeom prst="rect">
            <a:avLst/>
          </a:prstGeom>
          <a:solidFill>
            <a:srgbClr val="003464"/>
          </a:soli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pic>
        <p:nvPicPr>
          <p:cNvPr id="1027" name="Picture 15" descr="ffgolf_blanc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6165850"/>
            <a:ext cx="1223962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5"/>
          <p:cNvSpPr txBox="1">
            <a:spLocks noChangeArrowheads="1"/>
          </p:cNvSpPr>
          <p:nvPr userDrawn="1"/>
        </p:nvSpPr>
        <p:spPr bwMode="auto">
          <a:xfrm>
            <a:off x="685800" y="6237288"/>
            <a:ext cx="7772400" cy="6477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altLang="fr-FR" b="1">
              <a:solidFill>
                <a:srgbClr val="FFFFFF"/>
              </a:solidFill>
              <a:latin typeface="Helvetica Condens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280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464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464"/>
          </a:solidFill>
          <a:latin typeface="Helvetica Condensed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464"/>
          </a:solidFill>
          <a:latin typeface="Helvetica Condensed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464"/>
          </a:solidFill>
          <a:latin typeface="Helvetica Condensed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464"/>
          </a:solidFill>
          <a:latin typeface="Helvetica Condensed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3464"/>
          </a:solidFill>
          <a:latin typeface="Helvetica Condensed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3464"/>
          </a:solidFill>
          <a:latin typeface="Helvetica Condensed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3464"/>
          </a:solidFill>
          <a:latin typeface="Helvetica Condensed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3464"/>
          </a:solidFill>
          <a:latin typeface="Helvetica Condensed" pitchFamily="34" charset="0"/>
        </a:defRPr>
      </a:lvl9pPr>
    </p:titleStyle>
    <p:bodyStyle>
      <a:lvl1pPr marL="177800" indent="-177800" algn="l" rtl="0" eaLnBrk="0" fontAlgn="base" hangingPunct="0">
        <a:lnSpc>
          <a:spcPct val="130000"/>
        </a:lnSpc>
        <a:spcBef>
          <a:spcPct val="0"/>
        </a:spcBef>
        <a:spcAft>
          <a:spcPct val="50000"/>
        </a:spcAft>
        <a:buChar char="•"/>
        <a:tabLst>
          <a:tab pos="625475" algn="l"/>
        </a:tabLst>
        <a:defRPr sz="1400" b="1">
          <a:solidFill>
            <a:srgbClr val="003464"/>
          </a:solidFill>
          <a:latin typeface="+mn-lt"/>
          <a:ea typeface="+mn-ea"/>
          <a:cs typeface="+mn-cs"/>
        </a:defRPr>
      </a:lvl1pPr>
      <a:lvl2pPr marL="625475" indent="-177800" algn="l" rtl="0" eaLnBrk="0" fontAlgn="base" hangingPunct="0">
        <a:lnSpc>
          <a:spcPct val="130000"/>
        </a:lnSpc>
        <a:spcBef>
          <a:spcPct val="0"/>
        </a:spcBef>
        <a:spcAft>
          <a:spcPct val="50000"/>
        </a:spcAft>
        <a:buFont typeface="Helvetica" pitchFamily="34" charset="0"/>
        <a:buChar char="–"/>
        <a:tabLst>
          <a:tab pos="625475" algn="l"/>
        </a:tabLst>
        <a:defRPr sz="1400">
          <a:solidFill>
            <a:srgbClr val="003464"/>
          </a:solidFill>
          <a:latin typeface="+mn-lt"/>
          <a:ea typeface="+mn-ea"/>
        </a:defRPr>
      </a:lvl2pPr>
      <a:lvl3pPr marL="1073150" indent="-177800" algn="l" rtl="0" eaLnBrk="0" fontAlgn="base" hangingPunct="0">
        <a:lnSpc>
          <a:spcPct val="130000"/>
        </a:lnSpc>
        <a:spcBef>
          <a:spcPct val="0"/>
        </a:spcBef>
        <a:spcAft>
          <a:spcPct val="50000"/>
        </a:spcAft>
        <a:buFont typeface="Helvetica" pitchFamily="34" charset="0"/>
        <a:buChar char="»"/>
        <a:tabLst>
          <a:tab pos="625475" algn="l"/>
        </a:tabLst>
        <a:defRPr sz="1200">
          <a:solidFill>
            <a:srgbClr val="003464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3"/>
          <p:cNvSpPr txBox="1">
            <a:spLocks/>
          </p:cNvSpPr>
          <p:nvPr userDrawn="1"/>
        </p:nvSpPr>
        <p:spPr>
          <a:xfrm>
            <a:off x="351035" y="1576830"/>
            <a:ext cx="4119009" cy="4292645"/>
          </a:xfrm>
          <a:prstGeom prst="rect">
            <a:avLst/>
          </a:prstGeom>
        </p:spPr>
        <p:txBody>
          <a:bodyPr lIns="61827" tIns="30912" rIns="61827" bIns="30912"/>
          <a:lstStyle>
            <a:lvl1pPr marL="139303" indent="-139303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675" dirty="0">
              <a:solidFill>
                <a:prstClr val="black"/>
              </a:solidFill>
              <a:latin typeface="Arial" panose="020B0604020202020204" pitchFamily="34" charset="0"/>
              <a:ea typeface="Kozuka Gothic Pr6N B" panose="020B08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1241"/>
            <a:ext cx="9144000" cy="144873"/>
          </a:xfrm>
          <a:prstGeom prst="rect">
            <a:avLst/>
          </a:prstGeom>
          <a:solidFill>
            <a:srgbClr val="26C4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827" tIns="30912" rIns="61827" bIns="30912" rtlCol="0" anchor="ctr"/>
          <a:lstStyle/>
          <a:p>
            <a:pPr algn="ctr" defTabSz="618261"/>
            <a:endParaRPr lang="fr-FR" sz="975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505045"/>
            <a:ext cx="9144000" cy="352958"/>
          </a:xfrm>
          <a:prstGeom prst="rect">
            <a:avLst/>
          </a:prstGeom>
          <a:solidFill>
            <a:srgbClr val="26C4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827" tIns="30912" rIns="61827" bIns="30912" rtlCol="0" anchor="ctr"/>
          <a:lstStyle/>
          <a:p>
            <a:pPr algn="r" defTabSz="618261"/>
            <a:endParaRPr lang="fr-FR" sz="97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03" y="6556426"/>
            <a:ext cx="557562" cy="269886"/>
          </a:xfrm>
          <a:prstGeom prst="rect">
            <a:avLst/>
          </a:prstGeom>
        </p:spPr>
      </p:pic>
      <p:cxnSp>
        <p:nvCxnSpPr>
          <p:cNvPr id="6" name="Connecteur droit 5"/>
          <p:cNvCxnSpPr/>
          <p:nvPr userDrawn="1"/>
        </p:nvCxnSpPr>
        <p:spPr>
          <a:xfrm>
            <a:off x="847600" y="6534122"/>
            <a:ext cx="0" cy="27827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2043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618261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4564" indent="-154564" algn="l" defTabSz="618261" rtl="0" eaLnBrk="1" latinLnBrk="0" hangingPunct="1">
        <a:lnSpc>
          <a:spcPct val="90000"/>
        </a:lnSpc>
        <a:spcBef>
          <a:spcPts val="681"/>
        </a:spcBef>
        <a:buFont typeface="Arial" panose="020B0604020202020204" pitchFamily="34" charset="0"/>
        <a:buChar char="•"/>
        <a:defRPr sz="1875" kern="1200">
          <a:solidFill>
            <a:schemeClr val="tx1"/>
          </a:solidFill>
          <a:latin typeface="+mn-lt"/>
          <a:ea typeface="+mn-ea"/>
          <a:cs typeface="+mn-cs"/>
        </a:defRPr>
      </a:lvl1pPr>
      <a:lvl2pPr marL="463694" indent="-154564" algn="l" defTabSz="618261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2pPr>
      <a:lvl3pPr marL="772828" indent="-154564" algn="l" defTabSz="618261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81957" indent="-154564" algn="l" defTabSz="618261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91086" indent="-154564" algn="l" defTabSz="618261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209" indent="-154564" algn="l" defTabSz="618261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009345" indent="-154564" algn="l" defTabSz="618261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318469" indent="-154564" algn="l" defTabSz="618261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627601" indent="-154564" algn="l" defTabSz="618261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18261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9129" algn="l" defTabSz="618261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18261" algn="l" defTabSz="618261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27386" algn="l" defTabSz="618261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36521" algn="l" defTabSz="618261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45652" algn="l" defTabSz="618261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54779" algn="l" defTabSz="618261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63911" algn="l" defTabSz="618261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73038" algn="l" defTabSz="618261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2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hevron 6"/>
          <p:cNvSpPr/>
          <p:nvPr/>
        </p:nvSpPr>
        <p:spPr bwMode="auto">
          <a:xfrm>
            <a:off x="-62761" y="707434"/>
            <a:ext cx="9119888" cy="586556"/>
          </a:xfrm>
          <a:prstGeom prst="chevron">
            <a:avLst/>
          </a:prstGeom>
          <a:solidFill>
            <a:srgbClr val="2D2D8A">
              <a:lumMod val="40000"/>
              <a:lumOff val="60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68045" tIns="34021" rIns="68045" bIns="34021" anchor="ctr"/>
          <a:lstStyle/>
          <a:p>
            <a:pPr algn="ctr" defTabSz="61826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1350" b="1" kern="0" dirty="0">
              <a:solidFill>
                <a:srgbClr val="002060"/>
              </a:solidFill>
              <a:latin typeface="Arial" charset="0"/>
              <a:ea typeface="ＭＳ Ｐゴシック"/>
            </a:endParaRPr>
          </a:p>
        </p:txBody>
      </p:sp>
      <p:sp>
        <p:nvSpPr>
          <p:cNvPr id="14" name="TextBox 7"/>
          <p:cNvSpPr txBox="1"/>
          <p:nvPr/>
        </p:nvSpPr>
        <p:spPr>
          <a:xfrm>
            <a:off x="104919" y="2585376"/>
            <a:ext cx="8784528" cy="2463077"/>
          </a:xfrm>
          <a:prstGeom prst="rect">
            <a:avLst/>
          </a:prstGeom>
          <a:noFill/>
          <a:ln>
            <a:noFill/>
          </a:ln>
        </p:spPr>
        <p:txBody>
          <a:bodyPr lIns="68045" tIns="34021" rIns="68045" bIns="34021"/>
          <a:lstStyle/>
          <a:p>
            <a:pPr algn="just"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>
                <a:solidFill>
                  <a:prstClr val="white"/>
                </a:solidFill>
                <a:cs typeface="Arial" panose="020B0604020202020204" pitchFamily="34" charset="0"/>
              </a:rPr>
              <a:t>1 – Assemblée Générale Ordinaire de la Ligue (approbation comptes 2019 / Budget 2020)</a:t>
            </a:r>
          </a:p>
          <a:p>
            <a:pPr algn="just"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1000" dirty="0">
              <a:solidFill>
                <a:prstClr val="white"/>
              </a:solidFill>
              <a:cs typeface="Arial" panose="020B0604020202020204" pitchFamily="34" charset="0"/>
            </a:endParaRPr>
          </a:p>
          <a:p>
            <a:pPr algn="just"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>
                <a:solidFill>
                  <a:prstClr val="white"/>
                </a:solidFill>
                <a:cs typeface="Arial" panose="020B0604020202020204" pitchFamily="34" charset="0"/>
              </a:rPr>
              <a:t>2 – Approbation du règlement des opérations électorales </a:t>
            </a:r>
            <a:r>
              <a:rPr lang="fr-FR" sz="1400" u="sng" dirty="0">
                <a:solidFill>
                  <a:prstClr val="white"/>
                </a:solidFill>
                <a:cs typeface="Arial" panose="020B0604020202020204" pitchFamily="34" charset="0"/>
              </a:rPr>
              <a:t>par le Comité Directeur de la Ligue</a:t>
            </a:r>
          </a:p>
          <a:p>
            <a:pPr algn="just"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1000" dirty="0">
              <a:solidFill>
                <a:prstClr val="white"/>
              </a:solidFill>
              <a:cs typeface="Arial" panose="020B0604020202020204" pitchFamily="34" charset="0"/>
            </a:endParaRPr>
          </a:p>
          <a:p>
            <a:pPr algn="just"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kern="0" dirty="0">
                <a:solidFill>
                  <a:prstClr val="white"/>
                </a:solidFill>
                <a:cs typeface="Arial" panose="020B0604020202020204" pitchFamily="34" charset="0"/>
              </a:rPr>
              <a:t>3 – L</a:t>
            </a:r>
            <a:r>
              <a:rPr lang="fr-FR" sz="1400" dirty="0">
                <a:solidFill>
                  <a:prstClr val="white"/>
                </a:solidFill>
                <a:cs typeface="Arial" panose="020B0604020202020204" pitchFamily="34" charset="0"/>
              </a:rPr>
              <a:t>ancement de l’appel à candidatures. Ouverture du délai pour déposer les listes candidates</a:t>
            </a:r>
          </a:p>
          <a:p>
            <a:pPr algn="just"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1000" dirty="0">
              <a:solidFill>
                <a:prstClr val="white"/>
              </a:solidFill>
              <a:cs typeface="Arial" panose="020B0604020202020204" pitchFamily="34" charset="0"/>
            </a:endParaRPr>
          </a:p>
          <a:p>
            <a:pPr algn="just"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kern="0" dirty="0">
                <a:solidFill>
                  <a:prstClr val="white"/>
                </a:solidFill>
                <a:cs typeface="Arial" panose="020B0604020202020204" pitchFamily="34" charset="0"/>
              </a:rPr>
              <a:t>4 –Date limite de réception des listes candidates</a:t>
            </a:r>
            <a:endParaRPr lang="fr-FR" sz="1400" dirty="0">
              <a:solidFill>
                <a:prstClr val="white"/>
              </a:solidFill>
              <a:cs typeface="Arial" panose="020B0604020202020204" pitchFamily="34" charset="0"/>
            </a:endParaRPr>
          </a:p>
          <a:p>
            <a:pPr algn="just"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1000" dirty="0">
              <a:solidFill>
                <a:prstClr val="white"/>
              </a:solidFill>
              <a:cs typeface="Arial" panose="020B0604020202020204" pitchFamily="34" charset="0"/>
            </a:endParaRPr>
          </a:p>
          <a:p>
            <a:pPr algn="just"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kern="0" dirty="0">
                <a:solidFill>
                  <a:prstClr val="white"/>
                </a:solidFill>
                <a:cs typeface="Arial" panose="020B0604020202020204" pitchFamily="34" charset="0"/>
              </a:rPr>
              <a:t>5 – Réunion du Bureau Directeur et avis sur la recevabilité des listes</a:t>
            </a:r>
          </a:p>
          <a:p>
            <a:pPr algn="just"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1000" kern="0" dirty="0">
              <a:solidFill>
                <a:prstClr val="white"/>
              </a:solidFill>
              <a:cs typeface="Arial" panose="020B0604020202020204" pitchFamily="34" charset="0"/>
            </a:endParaRPr>
          </a:p>
          <a:p>
            <a:pPr algn="just"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kern="0" dirty="0">
                <a:solidFill>
                  <a:prstClr val="white"/>
                </a:solidFill>
                <a:cs typeface="Arial" panose="020B0604020202020204" pitchFamily="34" charset="0"/>
              </a:rPr>
              <a:t>6 – Date limite pour régulariser les listes irrecevables (7 jours) à 12h00 et validation du Bureau Directeur . Réunion du Comité Directeur de la Ligue pour validation définitive des listes candidates + Remise du “fichier clubs”</a:t>
            </a:r>
          </a:p>
          <a:p>
            <a:pPr algn="just"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1000" kern="0" dirty="0">
              <a:solidFill>
                <a:prstClr val="white"/>
              </a:solidFill>
              <a:cs typeface="Arial" panose="020B0604020202020204" pitchFamily="34" charset="0"/>
            </a:endParaRPr>
          </a:p>
          <a:p>
            <a:pPr algn="just"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kern="0" dirty="0">
                <a:solidFill>
                  <a:prstClr val="white"/>
                </a:solidFill>
                <a:cs typeface="Arial" panose="020B0604020202020204" pitchFamily="34" charset="0"/>
              </a:rPr>
              <a:t>7 – Annonce des listes candidates définitives au plus </a:t>
            </a:r>
            <a:r>
              <a:rPr lang="fr-FR" sz="1400" kern="0">
                <a:solidFill>
                  <a:prstClr val="white"/>
                </a:solidFill>
                <a:cs typeface="Arial" panose="020B0604020202020204" pitchFamily="34" charset="0"/>
              </a:rPr>
              <a:t>tard </a:t>
            </a:r>
            <a:r>
              <a:rPr lang="fr-FR" sz="1400" kern="0" smtClean="0">
                <a:solidFill>
                  <a:prstClr val="white"/>
                </a:solidFill>
                <a:cs typeface="Arial" panose="020B0604020202020204" pitchFamily="34" charset="0"/>
              </a:rPr>
              <a:t>le 12/10/2020 </a:t>
            </a:r>
            <a:r>
              <a:rPr lang="fr-FR" sz="1400" kern="0" dirty="0">
                <a:solidFill>
                  <a:prstClr val="white"/>
                </a:solidFill>
                <a:cs typeface="Arial" panose="020B0604020202020204" pitchFamily="34" charset="0"/>
              </a:rPr>
              <a:t>à 12h00</a:t>
            </a:r>
          </a:p>
          <a:p>
            <a:pPr algn="just"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1000" kern="0" dirty="0">
              <a:solidFill>
                <a:prstClr val="white"/>
              </a:solidFill>
              <a:cs typeface="Arial" panose="020B0604020202020204" pitchFamily="34" charset="0"/>
            </a:endParaRPr>
          </a:p>
          <a:p>
            <a:pPr algn="just"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kern="0" dirty="0">
                <a:solidFill>
                  <a:prstClr val="white"/>
                </a:solidFill>
                <a:cs typeface="Arial" panose="020B0604020202020204" pitchFamily="34" charset="0"/>
              </a:rPr>
              <a:t>8 – Convocations Assemblée Générale Élective de la Ligue</a:t>
            </a:r>
          </a:p>
          <a:p>
            <a:pPr algn="just"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1000" kern="0" dirty="0">
              <a:solidFill>
                <a:prstClr val="white"/>
              </a:solidFill>
              <a:cs typeface="Arial" panose="020B0604020202020204" pitchFamily="34" charset="0"/>
            </a:endParaRPr>
          </a:p>
          <a:p>
            <a:pPr algn="just"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kern="0" dirty="0">
                <a:solidFill>
                  <a:prstClr val="white"/>
                </a:solidFill>
                <a:cs typeface="Arial" panose="020B0604020202020204" pitchFamily="34" charset="0"/>
              </a:rPr>
              <a:t>9 – Assemblée Générale Élective de la Ligue</a:t>
            </a:r>
          </a:p>
          <a:p>
            <a:pPr algn="just"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1000" kern="0" dirty="0">
              <a:solidFill>
                <a:prstClr val="white"/>
              </a:solidFill>
              <a:cs typeface="Arial" panose="020B0604020202020204" pitchFamily="34" charset="0"/>
            </a:endParaRPr>
          </a:p>
          <a:p>
            <a:pPr algn="just"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kern="0" dirty="0">
                <a:solidFill>
                  <a:prstClr val="white"/>
                </a:solidFill>
                <a:cs typeface="Arial" panose="020B0604020202020204" pitchFamily="34" charset="0"/>
              </a:rPr>
              <a:t>10 – Formalités auprès de la Préfecture</a:t>
            </a:r>
          </a:p>
          <a:p>
            <a:pPr algn="just"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400" b="1" kern="0" dirty="0">
              <a:solidFill>
                <a:prstClr val="white"/>
              </a:solidFill>
              <a:cs typeface="Arial" panose="020B0604020202020204" pitchFamily="34" charset="0"/>
            </a:endParaRPr>
          </a:p>
          <a:p>
            <a:pPr algn="just"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400" b="1" kern="0" dirty="0">
              <a:solidFill>
                <a:prstClr val="white"/>
              </a:solidFill>
              <a:cs typeface="Arial" panose="020B0604020202020204" pitchFamily="34" charset="0"/>
            </a:endParaRPr>
          </a:p>
          <a:p>
            <a:pPr marL="212642" indent="-212642" algn="just" defTabSz="61814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"/>
              <a:defRPr/>
            </a:pPr>
            <a:endParaRPr lang="en-US" sz="975" b="1" kern="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975" b="1" kern="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2642" indent="-212642" algn="just" defTabSz="61814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"/>
              <a:defRPr/>
            </a:pPr>
            <a:endParaRPr lang="en-US" sz="975" b="1" kern="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825" b="1" dirty="0">
              <a:solidFill>
                <a:srgbClr val="FF0000"/>
              </a:solidFill>
              <a:latin typeface="Calibri" panose="020F0502020204030204"/>
            </a:endParaRPr>
          </a:p>
          <a:p>
            <a:pPr algn="just" defTabSz="61814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825" kern="0" dirty="0">
              <a:solidFill>
                <a:srgbClr val="C00000"/>
              </a:solidFill>
              <a:latin typeface="Calibri" panose="020F0502020204030204"/>
              <a:cs typeface="Helvetica" panose="020B0604020202020204" pitchFamily="34" charset="0"/>
            </a:endParaRPr>
          </a:p>
        </p:txBody>
      </p:sp>
      <p:sp>
        <p:nvSpPr>
          <p:cNvPr id="11" name="Chevron 10"/>
          <p:cNvSpPr/>
          <p:nvPr/>
        </p:nvSpPr>
        <p:spPr bwMode="auto">
          <a:xfrm>
            <a:off x="7948087" y="707434"/>
            <a:ext cx="1168486" cy="586556"/>
          </a:xfrm>
          <a:prstGeom prst="chevron">
            <a:avLst/>
          </a:prstGeom>
          <a:solidFill>
            <a:srgbClr val="2D2D8A">
              <a:lumMod val="40000"/>
              <a:lumOff val="60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68045" tIns="34021" rIns="68045" bIns="34021" anchor="ctr"/>
          <a:lstStyle/>
          <a:p>
            <a:pPr algn="ctr" defTabSz="61826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b="1" kern="0" dirty="0">
                <a:solidFill>
                  <a:srgbClr val="002060"/>
                </a:solidFill>
                <a:latin typeface="Arial" charset="0"/>
                <a:ea typeface="ＭＳ Ｐゴシック"/>
              </a:rPr>
              <a:t>2021</a:t>
            </a:r>
          </a:p>
        </p:txBody>
      </p:sp>
      <p:sp>
        <p:nvSpPr>
          <p:cNvPr id="16" name="Titre 3">
            <a:extLst>
              <a:ext uri="{FF2B5EF4-FFF2-40B4-BE49-F238E27FC236}">
                <a16:creationId xmlns:a16="http://schemas.microsoft.com/office/drawing/2014/main" xmlns="" id="{C11E21A9-16A7-4003-942A-73CCF8CD8249}"/>
              </a:ext>
            </a:extLst>
          </p:cNvPr>
          <p:cNvSpPr txBox="1">
            <a:spLocks/>
          </p:cNvSpPr>
          <p:nvPr/>
        </p:nvSpPr>
        <p:spPr bwMode="auto">
          <a:xfrm>
            <a:off x="1" y="-48757"/>
            <a:ext cx="9116572" cy="681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82434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altLang="fr-FR" sz="2000" dirty="0">
                <a:solidFill>
                  <a:schemeClr val="bg1"/>
                </a:solidFill>
                <a:latin typeface="Arial" charset="0"/>
                <a:cs typeface="Arial" charset="0"/>
              </a:rPr>
              <a:t/>
            </a:r>
            <a:br>
              <a:rPr lang="fr-FR" altLang="fr-FR" sz="2000" dirty="0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fr-FR" altLang="fr-FR" sz="2000" b="1" dirty="0">
                <a:solidFill>
                  <a:srgbClr val="33CCFF"/>
                </a:solidFill>
                <a:latin typeface="+mn-lt"/>
                <a:cs typeface="Arial" charset="0"/>
              </a:rPr>
              <a:t>CALENDRIER ÉLECTORAL LIGUE DE GOLF </a:t>
            </a:r>
            <a:r>
              <a:rPr lang="fr-FR" altLang="fr-FR" sz="2000" b="1" dirty="0" smtClean="0">
                <a:solidFill>
                  <a:srgbClr val="33CCFF"/>
                </a:solidFill>
                <a:latin typeface="+mn-lt"/>
                <a:cs typeface="Arial" charset="0"/>
              </a:rPr>
              <a:t>DES PAYS DE LA LOIRE</a:t>
            </a:r>
            <a:endParaRPr lang="fr-FR" altLang="fr-FR" sz="2000" b="1" dirty="0">
              <a:solidFill>
                <a:srgbClr val="33CCFF"/>
              </a:solidFill>
              <a:latin typeface="+mn-lt"/>
              <a:cs typeface="Arial" charset="0"/>
            </a:endParaRPr>
          </a:p>
          <a:p>
            <a:pPr algn="ctr"/>
            <a:endParaRPr lang="fr-FR" altLang="fr-FR" sz="2000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3245F688-7C99-455D-96B3-700172F8A214}"/>
              </a:ext>
            </a:extLst>
          </p:cNvPr>
          <p:cNvSpPr/>
          <p:nvPr/>
        </p:nvSpPr>
        <p:spPr>
          <a:xfrm>
            <a:off x="4497183" y="2121977"/>
            <a:ext cx="12804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1826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000" b="1" kern="0" dirty="0">
                <a:latin typeface="Arial" panose="020B0604020202020204" pitchFamily="34" charset="0"/>
                <a:cs typeface="Arial" panose="020B0604020202020204" pitchFamily="34" charset="0"/>
              </a:rPr>
              <a:t>-6-</a:t>
            </a:r>
          </a:p>
          <a:p>
            <a:pPr algn="ctr" defTabSz="61826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000" b="1" kern="0" dirty="0">
                <a:latin typeface="Arial" panose="020B0604020202020204" pitchFamily="34" charset="0"/>
                <a:cs typeface="Arial" panose="020B0604020202020204" pitchFamily="34" charset="0"/>
              </a:rPr>
              <a:t>30/09/20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xmlns="" id="{20058F35-129E-448B-8FDA-03D8853A8023}"/>
              </a:ext>
            </a:extLst>
          </p:cNvPr>
          <p:cNvSpPr txBox="1"/>
          <p:nvPr/>
        </p:nvSpPr>
        <p:spPr>
          <a:xfrm>
            <a:off x="2310588" y="824893"/>
            <a:ext cx="3347570" cy="400110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Période antériorité Membre AS (6 mois) : </a:t>
            </a:r>
            <a:r>
              <a:rPr lang="fr-FR" sz="1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 </a:t>
            </a:r>
            <a:r>
              <a:rPr lang="fr-FR" sz="1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mars 2020 – </a:t>
            </a:r>
            <a:r>
              <a:rPr lang="fr-FR" sz="1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 </a:t>
            </a:r>
            <a:r>
              <a:rPr lang="fr-FR" sz="1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septembre 2020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BFE5EB6C-E622-4EB7-8580-ADDC1805F4D2}"/>
              </a:ext>
            </a:extLst>
          </p:cNvPr>
          <p:cNvSpPr/>
          <p:nvPr/>
        </p:nvSpPr>
        <p:spPr>
          <a:xfrm>
            <a:off x="1109218" y="852926"/>
            <a:ext cx="6399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1826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b="1" kern="0" dirty="0">
                <a:solidFill>
                  <a:srgbClr val="002060"/>
                </a:solidFill>
                <a:latin typeface="Arial" charset="0"/>
                <a:ea typeface="ＭＳ Ｐゴシック"/>
              </a:rPr>
              <a:t>2020</a:t>
            </a:r>
          </a:p>
        </p:txBody>
      </p:sp>
      <p:grpSp>
        <p:nvGrpSpPr>
          <p:cNvPr id="27" name="Groupe 35"/>
          <p:cNvGrpSpPr>
            <a:grpSpLocks/>
          </p:cNvGrpSpPr>
          <p:nvPr/>
        </p:nvGrpSpPr>
        <p:grpSpPr bwMode="auto">
          <a:xfrm>
            <a:off x="-54779" y="1444192"/>
            <a:ext cx="5579123" cy="999304"/>
            <a:chOff x="3134731" y="3224561"/>
            <a:chExt cx="1089553" cy="501633"/>
          </a:xfrm>
          <a:solidFill>
            <a:srgbClr val="FFFF00"/>
          </a:solidFill>
        </p:grpSpPr>
        <p:sp>
          <p:nvSpPr>
            <p:cNvPr id="39" name="Chevron 30"/>
            <p:cNvSpPr>
              <a:spLocks noChangeArrowheads="1"/>
            </p:cNvSpPr>
            <p:nvPr/>
          </p:nvSpPr>
          <p:spPr bwMode="auto">
            <a:xfrm>
              <a:off x="4005373" y="3225101"/>
              <a:ext cx="218911" cy="501093"/>
            </a:xfrm>
            <a:prstGeom prst="chevron">
              <a:avLst>
                <a:gd name="adj" fmla="val 20520"/>
              </a:avLst>
            </a:prstGeom>
            <a:solidFill>
              <a:schemeClr val="accent6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defTabSz="618261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 altLang="fr-FR" sz="750" b="1" kern="0" dirty="0">
                <a:solidFill>
                  <a:srgbClr val="FFFF00"/>
                </a:solidFill>
              </a:endParaRPr>
            </a:p>
          </p:txBody>
        </p:sp>
        <p:sp>
          <p:nvSpPr>
            <p:cNvPr id="40" name="Chevron 31"/>
            <p:cNvSpPr>
              <a:spLocks noChangeArrowheads="1"/>
            </p:cNvSpPr>
            <p:nvPr/>
          </p:nvSpPr>
          <p:spPr bwMode="auto">
            <a:xfrm>
              <a:off x="3134731" y="3224561"/>
              <a:ext cx="217058" cy="498397"/>
            </a:xfrm>
            <a:prstGeom prst="chevron">
              <a:avLst>
                <a:gd name="adj" fmla="val 24085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defTabSz="618261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fr-FR" altLang="fr-FR" sz="1100" b="1" kern="0" dirty="0">
                  <a:latin typeface="Calibri" panose="020F0502020204030204" pitchFamily="34" charset="0"/>
                </a:rPr>
                <a:t>-1-</a:t>
              </a:r>
            </a:p>
            <a:p>
              <a:pPr algn="ctr" defTabSz="618261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fr-FR" altLang="fr-FR" sz="1100" b="1" kern="0" dirty="0" smtClean="0">
                  <a:latin typeface="Calibri" panose="020F0502020204030204" pitchFamily="34" charset="0"/>
                </a:rPr>
                <a:t>02/02/20</a:t>
              </a:r>
              <a:endParaRPr lang="fr-FR" altLang="fr-FR" sz="1100" b="1" kern="0" dirty="0">
                <a:latin typeface="Calibri" panose="020F0502020204030204" pitchFamily="34" charset="0"/>
              </a:endParaRPr>
            </a:p>
          </p:txBody>
        </p:sp>
      </p:grpSp>
      <p:sp>
        <p:nvSpPr>
          <p:cNvPr id="12" name="Chevron 22"/>
          <p:cNvSpPr>
            <a:spLocks noChangeArrowheads="1"/>
          </p:cNvSpPr>
          <p:nvPr/>
        </p:nvSpPr>
        <p:spPr bwMode="auto">
          <a:xfrm>
            <a:off x="622478" y="1445455"/>
            <a:ext cx="1178374" cy="1004130"/>
          </a:xfrm>
          <a:prstGeom prst="chevron">
            <a:avLst>
              <a:gd name="adj" fmla="val 21412"/>
            </a:avLst>
          </a:prstGeom>
          <a:solidFill>
            <a:srgbClr val="00B0F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defTabSz="61826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b="1" kern="0" dirty="0">
                <a:latin typeface="Calibri" panose="020F0502020204030204" pitchFamily="34" charset="0"/>
              </a:rPr>
              <a:t>-2-</a:t>
            </a:r>
          </a:p>
          <a:p>
            <a:pPr algn="ctr" defTabSz="61826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b="1" kern="0" dirty="0" smtClean="0">
                <a:latin typeface="Calibri" panose="020F0502020204030204" pitchFamily="34" charset="0"/>
              </a:rPr>
              <a:t>30/06/20</a:t>
            </a:r>
            <a:endParaRPr lang="fr-FR" altLang="fr-FR" sz="1100" b="1" kern="0" dirty="0">
              <a:latin typeface="Calibri" panose="020F0502020204030204" pitchFamily="34" charset="0"/>
            </a:endParaRPr>
          </a:p>
        </p:txBody>
      </p:sp>
      <p:sp>
        <p:nvSpPr>
          <p:cNvPr id="19" name="Chevron 29"/>
          <p:cNvSpPr>
            <a:spLocks noChangeArrowheads="1"/>
          </p:cNvSpPr>
          <p:nvPr/>
        </p:nvSpPr>
        <p:spPr bwMode="auto">
          <a:xfrm>
            <a:off x="7132945" y="1445266"/>
            <a:ext cx="1178999" cy="997244"/>
          </a:xfrm>
          <a:prstGeom prst="chevron">
            <a:avLst>
              <a:gd name="adj" fmla="val 21849"/>
            </a:avLst>
          </a:prstGeom>
          <a:solidFill>
            <a:schemeClr val="accent2">
              <a:lumMod val="60000"/>
              <a:lumOff val="40000"/>
            </a:schemeClr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defTabSz="61826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b="1" kern="0" dirty="0">
                <a:latin typeface="Calibri" panose="020F0502020204030204" pitchFamily="34" charset="0"/>
              </a:rPr>
              <a:t>-9-</a:t>
            </a:r>
          </a:p>
          <a:p>
            <a:pPr algn="ctr" defTabSz="61826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b="1" kern="0" dirty="0" smtClean="0">
                <a:latin typeface="Calibri" panose="020F0502020204030204" pitchFamily="34" charset="0"/>
              </a:rPr>
              <a:t>21/11/20</a:t>
            </a:r>
            <a:endParaRPr lang="fr-FR" altLang="fr-FR" sz="1100" b="1" kern="0" dirty="0">
              <a:latin typeface="Calibri" panose="020F0502020204030204" pitchFamily="34" charset="0"/>
            </a:endParaRPr>
          </a:p>
        </p:txBody>
      </p:sp>
      <p:sp>
        <p:nvSpPr>
          <p:cNvPr id="22" name="Chevron 29"/>
          <p:cNvSpPr>
            <a:spLocks noChangeArrowheads="1"/>
          </p:cNvSpPr>
          <p:nvPr/>
        </p:nvSpPr>
        <p:spPr bwMode="auto">
          <a:xfrm>
            <a:off x="6246222" y="1444191"/>
            <a:ext cx="1194003" cy="1004130"/>
          </a:xfrm>
          <a:prstGeom prst="chevron">
            <a:avLst>
              <a:gd name="adj" fmla="val 21849"/>
            </a:avLst>
          </a:prstGeom>
          <a:solidFill>
            <a:srgbClr val="00B0F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defTabSz="61826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b="1" kern="0" dirty="0">
                <a:latin typeface="Calibri" panose="020F0502020204030204" pitchFamily="34" charset="0"/>
              </a:rPr>
              <a:t>-8-</a:t>
            </a:r>
          </a:p>
          <a:p>
            <a:pPr algn="ctr" defTabSz="61826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b="1" kern="0" dirty="0">
                <a:latin typeface="Calibri" panose="020F0502020204030204" pitchFamily="34" charset="0"/>
              </a:rPr>
              <a:t>Au moins 15 jours avant AG </a:t>
            </a:r>
          </a:p>
        </p:txBody>
      </p:sp>
      <p:sp>
        <p:nvSpPr>
          <p:cNvPr id="23" name="Chevron 31">
            <a:extLst>
              <a:ext uri="{FF2B5EF4-FFF2-40B4-BE49-F238E27FC236}">
                <a16:creationId xmlns:a16="http://schemas.microsoft.com/office/drawing/2014/main" xmlns="" id="{C594DB0D-7E25-48ED-9CCA-393FD49CB7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7730" y="1442317"/>
            <a:ext cx="1257740" cy="1004130"/>
          </a:xfrm>
          <a:prstGeom prst="chevron">
            <a:avLst>
              <a:gd name="adj" fmla="val 24085"/>
            </a:avLst>
          </a:prstGeom>
          <a:solidFill>
            <a:schemeClr val="accent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defTabSz="61826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b="1" kern="0" dirty="0">
                <a:latin typeface="Calibri" panose="020F0502020204030204" pitchFamily="34" charset="0"/>
              </a:rPr>
              <a:t>-5-</a:t>
            </a:r>
          </a:p>
          <a:p>
            <a:pPr algn="ctr" defTabSz="61826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b="1" kern="0" dirty="0" smtClean="0">
                <a:latin typeface="Calibri" panose="020F0502020204030204" pitchFamily="34" charset="0"/>
              </a:rPr>
              <a:t>29/09/20</a:t>
            </a:r>
            <a:endParaRPr lang="fr-FR" altLang="fr-FR" sz="1100" b="1" kern="0" dirty="0">
              <a:latin typeface="Calibri" panose="020F0502020204030204" pitchFamily="34" charset="0"/>
            </a:endParaRPr>
          </a:p>
        </p:txBody>
      </p:sp>
      <p:sp>
        <p:nvSpPr>
          <p:cNvPr id="24" name="Chevron 29">
            <a:extLst>
              <a:ext uri="{FF2B5EF4-FFF2-40B4-BE49-F238E27FC236}">
                <a16:creationId xmlns:a16="http://schemas.microsoft.com/office/drawing/2014/main" xmlns="" id="{94F5DC7C-DD94-494C-B50A-C8F556C6DF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8302" y="1444191"/>
            <a:ext cx="1215102" cy="1004130"/>
          </a:xfrm>
          <a:prstGeom prst="chevron">
            <a:avLst>
              <a:gd name="adj" fmla="val 21849"/>
            </a:avLst>
          </a:prstGeom>
          <a:solidFill>
            <a:schemeClr val="accent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defTabSz="61826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b="1" kern="0" dirty="0">
                <a:latin typeface="Calibri" panose="020F0502020204030204" pitchFamily="34" charset="0"/>
              </a:rPr>
              <a:t>-3-</a:t>
            </a:r>
          </a:p>
          <a:p>
            <a:pPr algn="ctr" defTabSz="61826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b="1" kern="0" dirty="0">
                <a:latin typeface="Calibri" panose="020F0502020204030204" pitchFamily="34" charset="0"/>
              </a:rPr>
              <a:t>31/08/20</a:t>
            </a:r>
          </a:p>
        </p:txBody>
      </p:sp>
      <p:sp>
        <p:nvSpPr>
          <p:cNvPr id="30" name="Chevron 29">
            <a:extLst>
              <a:ext uri="{FF2B5EF4-FFF2-40B4-BE49-F238E27FC236}">
                <a16:creationId xmlns:a16="http://schemas.microsoft.com/office/drawing/2014/main" xmlns="" id="{0A3A3231-1E17-4699-B163-778DFE3FFE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7536" y="1442317"/>
            <a:ext cx="1171083" cy="1004130"/>
          </a:xfrm>
          <a:prstGeom prst="chevron">
            <a:avLst>
              <a:gd name="adj" fmla="val 21849"/>
            </a:avLst>
          </a:prstGeom>
          <a:solidFill>
            <a:schemeClr val="accent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defTabSz="61826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b="1" kern="0" dirty="0">
                <a:latin typeface="Calibri" panose="020F0502020204030204" pitchFamily="34" charset="0"/>
              </a:rPr>
              <a:t>-4-</a:t>
            </a:r>
          </a:p>
          <a:p>
            <a:pPr algn="ctr" defTabSz="61826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b="1" kern="0" dirty="0" smtClean="0">
                <a:latin typeface="Calibri" panose="020F0502020204030204" pitchFamily="34" charset="0"/>
              </a:rPr>
              <a:t>28/09/20</a:t>
            </a:r>
            <a:endParaRPr lang="fr-FR" altLang="fr-FR" sz="1100" b="1" kern="0" dirty="0">
              <a:latin typeface="Calibri" panose="020F0502020204030204" pitchFamily="34" charset="0"/>
            </a:endParaRPr>
          </a:p>
        </p:txBody>
      </p:sp>
      <p:sp>
        <p:nvSpPr>
          <p:cNvPr id="32" name="Chevron 31">
            <a:extLst>
              <a:ext uri="{FF2B5EF4-FFF2-40B4-BE49-F238E27FC236}">
                <a16:creationId xmlns:a16="http://schemas.microsoft.com/office/drawing/2014/main" xmlns="" id="{60435AAC-5595-42FE-83A1-CCEC4044D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9371" y="1444190"/>
            <a:ext cx="1270320" cy="998319"/>
          </a:xfrm>
          <a:prstGeom prst="chevron">
            <a:avLst>
              <a:gd name="adj" fmla="val 24085"/>
            </a:avLst>
          </a:prstGeom>
          <a:solidFill>
            <a:srgbClr val="00B0F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defTabSz="61826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b="1" kern="0" dirty="0">
                <a:latin typeface="Calibri" panose="020F0502020204030204" pitchFamily="34" charset="0"/>
              </a:rPr>
              <a:t>-7-</a:t>
            </a:r>
          </a:p>
          <a:p>
            <a:pPr algn="ctr" defTabSz="61826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b="1" kern="0" dirty="0" smtClean="0">
                <a:latin typeface="Calibri" panose="020F0502020204030204" pitchFamily="34" charset="0"/>
              </a:rPr>
              <a:t>12/10/20</a:t>
            </a:r>
            <a:endParaRPr lang="fr-FR" altLang="fr-FR" sz="1100" b="1" kern="0" dirty="0">
              <a:latin typeface="Calibri" panose="020F0502020204030204" pitchFamily="34" charset="0"/>
            </a:endParaRPr>
          </a:p>
        </p:txBody>
      </p:sp>
      <p:sp>
        <p:nvSpPr>
          <p:cNvPr id="25" name="Chevron 31">
            <a:extLst>
              <a:ext uri="{FF2B5EF4-FFF2-40B4-BE49-F238E27FC236}">
                <a16:creationId xmlns:a16="http://schemas.microsoft.com/office/drawing/2014/main" xmlns="" id="{C594DB0D-7E25-48ED-9CCA-393FD49CB7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9730" y="1444191"/>
            <a:ext cx="1168733" cy="1004130"/>
          </a:xfrm>
          <a:prstGeom prst="chevron">
            <a:avLst>
              <a:gd name="adj" fmla="val 24085"/>
            </a:avLst>
          </a:prstGeom>
          <a:solidFill>
            <a:srgbClr val="00B0F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defTabSz="61826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b="1" kern="0" dirty="0">
                <a:latin typeface="Calibri" panose="020F0502020204030204" pitchFamily="34" charset="0"/>
              </a:rPr>
              <a:t>-10-</a:t>
            </a:r>
          </a:p>
          <a:p>
            <a:pPr algn="ctr" defTabSz="61826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b="1" kern="0" dirty="0">
                <a:latin typeface="Calibri" panose="020F0502020204030204" pitchFamily="34" charset="0"/>
              </a:rPr>
              <a:t>Dans les 3 mois suivants l’AG</a:t>
            </a:r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xmlns="" id="{79D6AC4D-E17F-42DB-979C-B39863133E1A}"/>
              </a:ext>
            </a:extLst>
          </p:cNvPr>
          <p:cNvCxnSpPr>
            <a:cxnSpLocks/>
          </p:cNvCxnSpPr>
          <p:nvPr/>
        </p:nvCxnSpPr>
        <p:spPr>
          <a:xfrm flipH="1">
            <a:off x="3301985" y="1253969"/>
            <a:ext cx="36664" cy="35509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723093" y="1726723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61826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b="1" kern="0" dirty="0">
                <a:latin typeface="Calibri" panose="020F0502020204030204" pitchFamily="34" charset="0"/>
              </a:rPr>
              <a:t>-6-</a:t>
            </a:r>
          </a:p>
          <a:p>
            <a:pPr algn="ctr" defTabSz="61826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100" b="1" kern="0" dirty="0" smtClean="0">
                <a:latin typeface="Calibri" panose="020F0502020204030204" pitchFamily="34" charset="0"/>
              </a:rPr>
              <a:t>6/10/20</a:t>
            </a:r>
            <a:endParaRPr lang="fr-FR" altLang="fr-FR" sz="1100" b="1" kern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515847"/>
      </p:ext>
    </p:extLst>
  </p:cSld>
  <p:clrMapOvr>
    <a:masterClrMapping/>
  </p:clrMapOvr>
</p:sld>
</file>

<file path=ppt/theme/theme1.xml><?xml version="1.0" encoding="utf-8"?>
<a:theme xmlns:a="http://schemas.openxmlformats.org/drawingml/2006/main" name="3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Helvetica Condensed"/>
        <a:ea typeface="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2468</TotalTime>
  <Words>209</Words>
  <Application>Microsoft Office PowerPoint</Application>
  <PresentationFormat>Affichage à l'écran (4:3)</PresentationFormat>
  <Paragraphs>50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4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3_Conception personnalisée</vt:lpstr>
      <vt:lpstr>1_Conception personnalisée</vt:lpstr>
      <vt:lpstr>Conception personnalisée</vt:lpstr>
      <vt:lpstr>2_Conception personnalisée</vt:lpstr>
      <vt:lpstr>Présentation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olivier</dc:creator>
  <cp:lastModifiedBy>alainvallet</cp:lastModifiedBy>
  <cp:revision>103</cp:revision>
  <dcterms:created xsi:type="dcterms:W3CDTF">2016-06-10T10:12:03Z</dcterms:created>
  <dcterms:modified xsi:type="dcterms:W3CDTF">2020-06-29T14:01:01Z</dcterms:modified>
</cp:coreProperties>
</file>